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Lst>
  <p:notesMasterIdLst>
    <p:notesMasterId r:id="rId21"/>
  </p:notesMasterIdLst>
  <p:handoutMasterIdLst>
    <p:handoutMasterId r:id="rId22"/>
  </p:handoutMasterIdLst>
  <p:sldIdLst>
    <p:sldId id="256" r:id="rId7"/>
    <p:sldId id="257" r:id="rId8"/>
    <p:sldId id="269" r:id="rId9"/>
    <p:sldId id="258" r:id="rId10"/>
    <p:sldId id="259" r:id="rId11"/>
    <p:sldId id="260" r:id="rId12"/>
    <p:sldId id="261" r:id="rId13"/>
    <p:sldId id="266" r:id="rId14"/>
    <p:sldId id="265" r:id="rId15"/>
    <p:sldId id="262" r:id="rId16"/>
    <p:sldId id="263" r:id="rId17"/>
    <p:sldId id="270" r:id="rId18"/>
    <p:sldId id="267" r:id="rId19"/>
    <p:sldId id="2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6" autoAdjust="0"/>
    <p:restoredTop sz="94713" autoAdjust="0"/>
  </p:normalViewPr>
  <p:slideViewPr>
    <p:cSldViewPr snapToGrid="0">
      <p:cViewPr varScale="1">
        <p:scale>
          <a:sx n="78" d="100"/>
          <a:sy n="78" d="100"/>
        </p:scale>
        <p:origin x="830" y="67"/>
      </p:cViewPr>
      <p:guideLst>
        <p:guide orient="horz" pos="2160"/>
        <p:guide pos="3840"/>
      </p:guideLst>
    </p:cSldViewPr>
  </p:slideViewPr>
  <p:outlineViewPr>
    <p:cViewPr>
      <p:scale>
        <a:sx n="33" d="100"/>
        <a:sy n="33" d="100"/>
      </p:scale>
      <p:origin x="0" y="-100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C2985C-E033-9C83-0EA9-FC9B4BC5A6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439164C7-43DB-A82E-0476-949BA3B71A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42CCAA-F9B6-4259-A473-3576C26A0E73}" type="datetimeFigureOut">
              <a:rPr lang="en-IN" smtClean="0"/>
              <a:t>07-12-2025</a:t>
            </a:fld>
            <a:endParaRPr lang="en-IN" dirty="0"/>
          </a:p>
        </p:txBody>
      </p:sp>
      <p:sp>
        <p:nvSpPr>
          <p:cNvPr id="4" name="Footer Placeholder 3">
            <a:extLst>
              <a:ext uri="{FF2B5EF4-FFF2-40B4-BE49-F238E27FC236}">
                <a16:creationId xmlns:a16="http://schemas.microsoft.com/office/drawing/2014/main" id="{E665D48B-44B3-37FF-4AC6-2CA3EB7159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C78F6037-7FE3-D2EE-3066-0BBCE52F63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BA8B2-088E-46CE-BC3E-77B4950151F7}" type="slidenum">
              <a:rPr lang="en-IN" smtClean="0"/>
              <a:t>‹#›</a:t>
            </a:fld>
            <a:endParaRPr lang="en-IN" dirty="0"/>
          </a:p>
        </p:txBody>
      </p:sp>
    </p:spTree>
    <p:extLst>
      <p:ext uri="{BB962C8B-B14F-4D97-AF65-F5344CB8AC3E}">
        <p14:creationId xmlns:p14="http://schemas.microsoft.com/office/powerpoint/2010/main" val="8996071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EF21E8-56C5-4549-A8F2-A2648EEFC4F6}" type="datetimeFigureOut">
              <a:rPr lang="en-IN" smtClean="0"/>
              <a:t>07-12-2025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51B6A4-3A18-4E86-BB3A-C236F55F11C4}" type="slidenum">
              <a:rPr lang="en-IN" smtClean="0"/>
              <a:t>‹#›</a:t>
            </a:fld>
            <a:endParaRPr lang="en-IN" dirty="0"/>
          </a:p>
        </p:txBody>
      </p:sp>
    </p:spTree>
    <p:extLst>
      <p:ext uri="{BB962C8B-B14F-4D97-AF65-F5344CB8AC3E}">
        <p14:creationId xmlns:p14="http://schemas.microsoft.com/office/powerpoint/2010/main" val="269372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51B6A4-3A18-4E86-BB3A-C236F55F11C4}" type="slidenum">
              <a:rPr lang="en-IN" smtClean="0"/>
              <a:t>1</a:t>
            </a:fld>
            <a:endParaRPr lang="en-IN" dirty="0"/>
          </a:p>
        </p:txBody>
      </p:sp>
    </p:spTree>
    <p:extLst>
      <p:ext uri="{BB962C8B-B14F-4D97-AF65-F5344CB8AC3E}">
        <p14:creationId xmlns:p14="http://schemas.microsoft.com/office/powerpoint/2010/main" val="223978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51B6A4-3A18-4E86-BB3A-C236F55F11C4}" type="slidenum">
              <a:rPr lang="en-IN" smtClean="0"/>
              <a:t>2</a:t>
            </a:fld>
            <a:endParaRPr lang="en-IN" dirty="0"/>
          </a:p>
        </p:txBody>
      </p:sp>
    </p:spTree>
    <p:extLst>
      <p:ext uri="{BB962C8B-B14F-4D97-AF65-F5344CB8AC3E}">
        <p14:creationId xmlns:p14="http://schemas.microsoft.com/office/powerpoint/2010/main" val="367286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7EEF-6F8E-F93C-CEDB-2A65AF76C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997C895-B71D-C022-60EA-4060A33A24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034ADF9-134A-487C-4C08-D2B17774B6FF}"/>
              </a:ext>
            </a:extLst>
          </p:cNvPr>
          <p:cNvSpPr>
            <a:spLocks noGrp="1"/>
          </p:cNvSpPr>
          <p:nvPr>
            <p:ph type="dt" sz="half" idx="10"/>
          </p:nvPr>
        </p:nvSpPr>
        <p:spPr/>
        <p:txBody>
          <a:bodyPr/>
          <a:lstStyle/>
          <a:p>
            <a:fld id="{A8C8FC49-0F74-443A-BB53-A1FF78F35519}" type="datetime1">
              <a:rPr lang="en-IN" smtClean="0"/>
              <a:t>07-12-2025</a:t>
            </a:fld>
            <a:endParaRPr lang="en-IN" dirty="0"/>
          </a:p>
        </p:txBody>
      </p:sp>
      <p:sp>
        <p:nvSpPr>
          <p:cNvPr id="5" name="Footer Placeholder 4">
            <a:extLst>
              <a:ext uri="{FF2B5EF4-FFF2-40B4-BE49-F238E27FC236}">
                <a16:creationId xmlns:a16="http://schemas.microsoft.com/office/drawing/2014/main" id="{81714E21-DA20-BDF2-FEA0-0626CC23FD0E}"/>
              </a:ext>
            </a:extLst>
          </p:cNvPr>
          <p:cNvSpPr>
            <a:spLocks noGrp="1"/>
          </p:cNvSpPr>
          <p:nvPr>
            <p:ph type="ftr" sz="quarter" idx="11"/>
          </p:nvPr>
        </p:nvSpPr>
        <p:spPr/>
        <p:txBody>
          <a:bodyPr/>
          <a:lstStyle/>
          <a:p>
            <a:r>
              <a:rPr lang="fr-FR"/>
              <a:t>Email: jotheeswaranv2004@gmail.com   Contact: 9342655738</a:t>
            </a:r>
            <a:endParaRPr lang="en-IN" dirty="0"/>
          </a:p>
        </p:txBody>
      </p:sp>
      <p:sp>
        <p:nvSpPr>
          <p:cNvPr id="6" name="Slide Number Placeholder 5">
            <a:extLst>
              <a:ext uri="{FF2B5EF4-FFF2-40B4-BE49-F238E27FC236}">
                <a16:creationId xmlns:a16="http://schemas.microsoft.com/office/drawing/2014/main" id="{EC5E9E92-972C-D92C-8FF2-05B2B28A89DE}"/>
              </a:ext>
            </a:extLst>
          </p:cNvPr>
          <p:cNvSpPr>
            <a:spLocks noGrp="1"/>
          </p:cNvSpPr>
          <p:nvPr>
            <p:ph type="sldNum" sz="quarter" idx="12"/>
          </p:nvPr>
        </p:nvSpPr>
        <p:spPr/>
        <p:txBody>
          <a:bodyPr/>
          <a:lstStyle/>
          <a:p>
            <a:fld id="{9CFD8B49-302F-475C-9BE5-0399B9C1FF34}" type="slidenum">
              <a:rPr lang="en-IN" smtClean="0"/>
              <a:t>‹#›</a:t>
            </a:fld>
            <a:endParaRPr lang="en-IN" dirty="0"/>
          </a:p>
        </p:txBody>
      </p:sp>
    </p:spTree>
    <p:extLst>
      <p:ext uri="{BB962C8B-B14F-4D97-AF65-F5344CB8AC3E}">
        <p14:creationId xmlns:p14="http://schemas.microsoft.com/office/powerpoint/2010/main" val="1988597987"/>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0E1E8-ACAA-3229-0213-37DB70D97A5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6D8E3A-BA61-A503-6F2C-C213E57F14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5D6CEE-DAB2-6F46-4EB0-9CD7F2054082}"/>
              </a:ext>
            </a:extLst>
          </p:cNvPr>
          <p:cNvSpPr>
            <a:spLocks noGrp="1"/>
          </p:cNvSpPr>
          <p:nvPr>
            <p:ph type="dt" sz="half" idx="10"/>
          </p:nvPr>
        </p:nvSpPr>
        <p:spPr/>
        <p:txBody>
          <a:bodyPr/>
          <a:lstStyle/>
          <a:p>
            <a:fld id="{2A155B4C-7AEF-4E2F-9922-36502C3A2A89}" type="datetime1">
              <a:rPr lang="en-IN" smtClean="0"/>
              <a:t>07-12-2025</a:t>
            </a:fld>
            <a:endParaRPr lang="en-IN" dirty="0"/>
          </a:p>
        </p:txBody>
      </p:sp>
      <p:sp>
        <p:nvSpPr>
          <p:cNvPr id="5" name="Footer Placeholder 4">
            <a:extLst>
              <a:ext uri="{FF2B5EF4-FFF2-40B4-BE49-F238E27FC236}">
                <a16:creationId xmlns:a16="http://schemas.microsoft.com/office/drawing/2014/main" id="{E7B337A9-DE33-88C5-DE42-73555DF33067}"/>
              </a:ext>
            </a:extLst>
          </p:cNvPr>
          <p:cNvSpPr>
            <a:spLocks noGrp="1"/>
          </p:cNvSpPr>
          <p:nvPr>
            <p:ph type="ftr" sz="quarter" idx="11"/>
          </p:nvPr>
        </p:nvSpPr>
        <p:spPr/>
        <p:txBody>
          <a:bodyPr/>
          <a:lstStyle/>
          <a:p>
            <a:r>
              <a:rPr lang="fr-FR"/>
              <a:t>Email: jotheeswaranv2004@gmail.com   Contact: 9342655738</a:t>
            </a:r>
            <a:endParaRPr lang="en-IN" dirty="0"/>
          </a:p>
        </p:txBody>
      </p:sp>
      <p:sp>
        <p:nvSpPr>
          <p:cNvPr id="6" name="Slide Number Placeholder 5">
            <a:extLst>
              <a:ext uri="{FF2B5EF4-FFF2-40B4-BE49-F238E27FC236}">
                <a16:creationId xmlns:a16="http://schemas.microsoft.com/office/drawing/2014/main" id="{E2AEA528-F3FE-E628-BE6C-A4CBA315EC02}"/>
              </a:ext>
            </a:extLst>
          </p:cNvPr>
          <p:cNvSpPr>
            <a:spLocks noGrp="1"/>
          </p:cNvSpPr>
          <p:nvPr>
            <p:ph type="sldNum" sz="quarter" idx="12"/>
          </p:nvPr>
        </p:nvSpPr>
        <p:spPr/>
        <p:txBody>
          <a:bodyPr/>
          <a:lstStyle/>
          <a:p>
            <a:fld id="{9CFD8B49-302F-475C-9BE5-0399B9C1FF34}" type="slidenum">
              <a:rPr lang="en-IN" smtClean="0"/>
              <a:t>‹#›</a:t>
            </a:fld>
            <a:endParaRPr lang="en-IN" dirty="0"/>
          </a:p>
        </p:txBody>
      </p:sp>
    </p:spTree>
    <p:extLst>
      <p:ext uri="{BB962C8B-B14F-4D97-AF65-F5344CB8AC3E}">
        <p14:creationId xmlns:p14="http://schemas.microsoft.com/office/powerpoint/2010/main" val="1410283071"/>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EACE35-F303-EFEC-5895-303C93EB781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119A8B-23B4-2DAD-3252-2F2C3F3ED7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026ABA-CB99-1EA6-DB9E-37AE48406348}"/>
              </a:ext>
            </a:extLst>
          </p:cNvPr>
          <p:cNvSpPr>
            <a:spLocks noGrp="1"/>
          </p:cNvSpPr>
          <p:nvPr>
            <p:ph type="dt" sz="half" idx="10"/>
          </p:nvPr>
        </p:nvSpPr>
        <p:spPr/>
        <p:txBody>
          <a:bodyPr/>
          <a:lstStyle/>
          <a:p>
            <a:fld id="{328A4574-A7B2-4356-B8A4-F965C7067447}" type="datetime1">
              <a:rPr lang="en-IN" smtClean="0"/>
              <a:t>07-12-2025</a:t>
            </a:fld>
            <a:endParaRPr lang="en-IN" dirty="0"/>
          </a:p>
        </p:txBody>
      </p:sp>
      <p:sp>
        <p:nvSpPr>
          <p:cNvPr id="5" name="Footer Placeholder 4">
            <a:extLst>
              <a:ext uri="{FF2B5EF4-FFF2-40B4-BE49-F238E27FC236}">
                <a16:creationId xmlns:a16="http://schemas.microsoft.com/office/drawing/2014/main" id="{690D2A09-2B3B-4416-416A-EEF34531ED48}"/>
              </a:ext>
            </a:extLst>
          </p:cNvPr>
          <p:cNvSpPr>
            <a:spLocks noGrp="1"/>
          </p:cNvSpPr>
          <p:nvPr>
            <p:ph type="ftr" sz="quarter" idx="11"/>
          </p:nvPr>
        </p:nvSpPr>
        <p:spPr/>
        <p:txBody>
          <a:bodyPr/>
          <a:lstStyle/>
          <a:p>
            <a:r>
              <a:rPr lang="fr-FR"/>
              <a:t>Email: jotheeswaranv2004@gmail.com   Contact: 9342655738</a:t>
            </a:r>
            <a:endParaRPr lang="en-IN" dirty="0"/>
          </a:p>
        </p:txBody>
      </p:sp>
      <p:sp>
        <p:nvSpPr>
          <p:cNvPr id="6" name="Slide Number Placeholder 5">
            <a:extLst>
              <a:ext uri="{FF2B5EF4-FFF2-40B4-BE49-F238E27FC236}">
                <a16:creationId xmlns:a16="http://schemas.microsoft.com/office/drawing/2014/main" id="{D41C3F90-320D-BAFA-86A6-02C864A6A9AE}"/>
              </a:ext>
            </a:extLst>
          </p:cNvPr>
          <p:cNvSpPr>
            <a:spLocks noGrp="1"/>
          </p:cNvSpPr>
          <p:nvPr>
            <p:ph type="sldNum" sz="quarter" idx="12"/>
          </p:nvPr>
        </p:nvSpPr>
        <p:spPr/>
        <p:txBody>
          <a:bodyPr/>
          <a:lstStyle/>
          <a:p>
            <a:fld id="{9CFD8B49-302F-475C-9BE5-0399B9C1FF34}" type="slidenum">
              <a:rPr lang="en-IN" smtClean="0"/>
              <a:t>‹#›</a:t>
            </a:fld>
            <a:endParaRPr lang="en-IN" dirty="0"/>
          </a:p>
        </p:txBody>
      </p:sp>
    </p:spTree>
    <p:extLst>
      <p:ext uri="{BB962C8B-B14F-4D97-AF65-F5344CB8AC3E}">
        <p14:creationId xmlns:p14="http://schemas.microsoft.com/office/powerpoint/2010/main" val="1488731975"/>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CF65-B035-600F-1F82-BBE7D86043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B4E6CD1-32B2-7C10-802D-51CB85FBF3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C88E834-5567-45CA-E670-290EA1CB1D6C}"/>
              </a:ext>
            </a:extLst>
          </p:cNvPr>
          <p:cNvSpPr>
            <a:spLocks noGrp="1"/>
          </p:cNvSpPr>
          <p:nvPr>
            <p:ph type="dt" sz="half" idx="10"/>
          </p:nvPr>
        </p:nvSpPr>
        <p:spPr/>
        <p:txBody>
          <a:bodyPr/>
          <a:lstStyle/>
          <a:p>
            <a:fld id="{CA40BD7B-D7DD-4E67-BF84-B8AF432CA683}" type="datetime1">
              <a:rPr lang="en-IN" smtClean="0"/>
              <a:t>07-12-2025</a:t>
            </a:fld>
            <a:endParaRPr lang="en-IN"/>
          </a:p>
        </p:txBody>
      </p:sp>
      <p:sp>
        <p:nvSpPr>
          <p:cNvPr id="5" name="Footer Placeholder 4">
            <a:extLst>
              <a:ext uri="{FF2B5EF4-FFF2-40B4-BE49-F238E27FC236}">
                <a16:creationId xmlns:a16="http://schemas.microsoft.com/office/drawing/2014/main" id="{FDA11F66-9405-0C3E-9323-1F63D9C8728E}"/>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5B4B9BA6-58F8-F418-239A-D4BB9B2928A8}"/>
              </a:ext>
            </a:extLst>
          </p:cNvPr>
          <p:cNvSpPr>
            <a:spLocks noGrp="1"/>
          </p:cNvSpPr>
          <p:nvPr>
            <p:ph type="sldNum" sz="quarter" idx="12"/>
          </p:nvPr>
        </p:nvSpPr>
        <p:spPr/>
        <p:txBody>
          <a:bodyPr/>
          <a:lstStyle/>
          <a:p>
            <a:fld id="{04124949-003B-4856-B500-B92A4F7E53CD}" type="slidenum">
              <a:rPr lang="en-IN" smtClean="0"/>
              <a:t>‹#›</a:t>
            </a:fld>
            <a:endParaRPr lang="en-IN"/>
          </a:p>
        </p:txBody>
      </p:sp>
    </p:spTree>
    <p:extLst>
      <p:ext uri="{BB962C8B-B14F-4D97-AF65-F5344CB8AC3E}">
        <p14:creationId xmlns:p14="http://schemas.microsoft.com/office/powerpoint/2010/main" val="188023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EB112-DA89-1AD9-E993-B546693FFF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0F8951-6FE5-0CEE-74A0-8BE72C2548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1B83BC-79B5-F27A-9661-75EB192F2B59}"/>
              </a:ext>
            </a:extLst>
          </p:cNvPr>
          <p:cNvSpPr>
            <a:spLocks noGrp="1"/>
          </p:cNvSpPr>
          <p:nvPr>
            <p:ph type="dt" sz="half" idx="10"/>
          </p:nvPr>
        </p:nvSpPr>
        <p:spPr/>
        <p:txBody>
          <a:bodyPr/>
          <a:lstStyle/>
          <a:p>
            <a:fld id="{92064238-2E9E-4961-BC15-6D574C231F57}" type="datetime1">
              <a:rPr lang="en-IN" smtClean="0"/>
              <a:t>07-12-2025</a:t>
            </a:fld>
            <a:endParaRPr lang="en-IN"/>
          </a:p>
        </p:txBody>
      </p:sp>
      <p:sp>
        <p:nvSpPr>
          <p:cNvPr id="5" name="Footer Placeholder 4">
            <a:extLst>
              <a:ext uri="{FF2B5EF4-FFF2-40B4-BE49-F238E27FC236}">
                <a16:creationId xmlns:a16="http://schemas.microsoft.com/office/drawing/2014/main" id="{300B4D9C-D7DC-C455-444C-B2E5AE44AAAD}"/>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F04AE053-E13B-1F4A-D18E-2068B259E17C}"/>
              </a:ext>
            </a:extLst>
          </p:cNvPr>
          <p:cNvSpPr>
            <a:spLocks noGrp="1"/>
          </p:cNvSpPr>
          <p:nvPr>
            <p:ph type="sldNum" sz="quarter" idx="12"/>
          </p:nvPr>
        </p:nvSpPr>
        <p:spPr/>
        <p:txBody>
          <a:bodyPr/>
          <a:lstStyle/>
          <a:p>
            <a:fld id="{04124949-003B-4856-B500-B92A4F7E53CD}" type="slidenum">
              <a:rPr lang="en-IN" smtClean="0"/>
              <a:t>‹#›</a:t>
            </a:fld>
            <a:endParaRPr lang="en-IN"/>
          </a:p>
        </p:txBody>
      </p:sp>
    </p:spTree>
    <p:extLst>
      <p:ext uri="{BB962C8B-B14F-4D97-AF65-F5344CB8AC3E}">
        <p14:creationId xmlns:p14="http://schemas.microsoft.com/office/powerpoint/2010/main" val="618010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D8FDE-E01E-AB5B-5F55-B4851447FA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B27C2A6-85CB-EDE8-1F45-B46EE61E52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913BF2-1DF8-C10C-6E4D-0610821820AB}"/>
              </a:ext>
            </a:extLst>
          </p:cNvPr>
          <p:cNvSpPr>
            <a:spLocks noGrp="1"/>
          </p:cNvSpPr>
          <p:nvPr>
            <p:ph type="dt" sz="half" idx="10"/>
          </p:nvPr>
        </p:nvSpPr>
        <p:spPr/>
        <p:txBody>
          <a:bodyPr/>
          <a:lstStyle/>
          <a:p>
            <a:fld id="{19ADD44F-8D6D-46E5-BCF2-2AB89CF2C987}" type="datetime1">
              <a:rPr lang="en-IN" smtClean="0"/>
              <a:t>07-12-2025</a:t>
            </a:fld>
            <a:endParaRPr lang="en-IN"/>
          </a:p>
        </p:txBody>
      </p:sp>
      <p:sp>
        <p:nvSpPr>
          <p:cNvPr id="5" name="Footer Placeholder 4">
            <a:extLst>
              <a:ext uri="{FF2B5EF4-FFF2-40B4-BE49-F238E27FC236}">
                <a16:creationId xmlns:a16="http://schemas.microsoft.com/office/drawing/2014/main" id="{BB98B93E-BDF9-5E66-22BD-4C1C68AA18B8}"/>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611BB70A-A60C-D5E8-C4A8-4CFE28EA5486}"/>
              </a:ext>
            </a:extLst>
          </p:cNvPr>
          <p:cNvSpPr>
            <a:spLocks noGrp="1"/>
          </p:cNvSpPr>
          <p:nvPr>
            <p:ph type="sldNum" sz="quarter" idx="12"/>
          </p:nvPr>
        </p:nvSpPr>
        <p:spPr/>
        <p:txBody>
          <a:bodyPr/>
          <a:lstStyle/>
          <a:p>
            <a:fld id="{04124949-003B-4856-B500-B92A4F7E53CD}" type="slidenum">
              <a:rPr lang="en-IN" smtClean="0"/>
              <a:t>‹#›</a:t>
            </a:fld>
            <a:endParaRPr lang="en-IN"/>
          </a:p>
        </p:txBody>
      </p:sp>
    </p:spTree>
    <p:extLst>
      <p:ext uri="{BB962C8B-B14F-4D97-AF65-F5344CB8AC3E}">
        <p14:creationId xmlns:p14="http://schemas.microsoft.com/office/powerpoint/2010/main" val="3306215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97896-9052-8955-EBA7-4701908BCC1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5C8D7F2-7F79-C0A8-AC35-19EE74216A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5321D2F-7B8E-F1B7-95DE-418958711A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6B3C964-EB54-840A-1969-4A4B2FBCB7E1}"/>
              </a:ext>
            </a:extLst>
          </p:cNvPr>
          <p:cNvSpPr>
            <a:spLocks noGrp="1"/>
          </p:cNvSpPr>
          <p:nvPr>
            <p:ph type="dt" sz="half" idx="10"/>
          </p:nvPr>
        </p:nvSpPr>
        <p:spPr/>
        <p:txBody>
          <a:bodyPr/>
          <a:lstStyle/>
          <a:p>
            <a:fld id="{BC58774C-ACD3-4821-B1B6-621A6A111A1B}" type="datetime1">
              <a:rPr lang="en-IN" smtClean="0"/>
              <a:t>07-12-2025</a:t>
            </a:fld>
            <a:endParaRPr lang="en-IN"/>
          </a:p>
        </p:txBody>
      </p:sp>
      <p:sp>
        <p:nvSpPr>
          <p:cNvPr id="6" name="Footer Placeholder 5">
            <a:extLst>
              <a:ext uri="{FF2B5EF4-FFF2-40B4-BE49-F238E27FC236}">
                <a16:creationId xmlns:a16="http://schemas.microsoft.com/office/drawing/2014/main" id="{1EA1AF66-612C-6E1D-82F2-1822DECEDEA2}"/>
              </a:ext>
            </a:extLst>
          </p:cNvPr>
          <p:cNvSpPr>
            <a:spLocks noGrp="1"/>
          </p:cNvSpPr>
          <p:nvPr>
            <p:ph type="ftr" sz="quarter" idx="11"/>
          </p:nvPr>
        </p:nvSpPr>
        <p:spPr/>
        <p:txBody>
          <a:bodyPr/>
          <a:lstStyle/>
          <a:p>
            <a:r>
              <a:rPr lang="fr-FR"/>
              <a:t>Email: jotheeswaranv2004@gmail.com   Contact: 9342655738</a:t>
            </a:r>
            <a:endParaRPr lang="en-IN"/>
          </a:p>
        </p:txBody>
      </p:sp>
      <p:sp>
        <p:nvSpPr>
          <p:cNvPr id="7" name="Slide Number Placeholder 6">
            <a:extLst>
              <a:ext uri="{FF2B5EF4-FFF2-40B4-BE49-F238E27FC236}">
                <a16:creationId xmlns:a16="http://schemas.microsoft.com/office/drawing/2014/main" id="{65B53E1F-C0A4-517B-B0A2-A226275F115D}"/>
              </a:ext>
            </a:extLst>
          </p:cNvPr>
          <p:cNvSpPr>
            <a:spLocks noGrp="1"/>
          </p:cNvSpPr>
          <p:nvPr>
            <p:ph type="sldNum" sz="quarter" idx="12"/>
          </p:nvPr>
        </p:nvSpPr>
        <p:spPr/>
        <p:txBody>
          <a:bodyPr/>
          <a:lstStyle/>
          <a:p>
            <a:fld id="{04124949-003B-4856-B500-B92A4F7E53CD}" type="slidenum">
              <a:rPr lang="en-IN" smtClean="0"/>
              <a:t>‹#›</a:t>
            </a:fld>
            <a:endParaRPr lang="en-IN"/>
          </a:p>
        </p:txBody>
      </p:sp>
    </p:spTree>
    <p:extLst>
      <p:ext uri="{BB962C8B-B14F-4D97-AF65-F5344CB8AC3E}">
        <p14:creationId xmlns:p14="http://schemas.microsoft.com/office/powerpoint/2010/main" val="35509976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5E602-4E39-8B69-44AA-975C4FE6238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A1C1956-E838-F2FA-1E78-966EFE947E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B45CB5-B921-C299-7A09-E6E6B29562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46DC85D-08BB-5F38-B05E-2476EDCBD2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7D74DC-6AA7-DC4C-A5CA-94661D2741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E4B5E1D-DA36-E95B-A3B9-B4D5AAA301FB}"/>
              </a:ext>
            </a:extLst>
          </p:cNvPr>
          <p:cNvSpPr>
            <a:spLocks noGrp="1"/>
          </p:cNvSpPr>
          <p:nvPr>
            <p:ph type="dt" sz="half" idx="10"/>
          </p:nvPr>
        </p:nvSpPr>
        <p:spPr/>
        <p:txBody>
          <a:bodyPr/>
          <a:lstStyle/>
          <a:p>
            <a:fld id="{7A0CEC97-A53D-48EC-B36D-C383CE73BFB5}" type="datetime1">
              <a:rPr lang="en-IN" smtClean="0"/>
              <a:t>07-12-2025</a:t>
            </a:fld>
            <a:endParaRPr lang="en-IN"/>
          </a:p>
        </p:txBody>
      </p:sp>
      <p:sp>
        <p:nvSpPr>
          <p:cNvPr id="8" name="Footer Placeholder 7">
            <a:extLst>
              <a:ext uri="{FF2B5EF4-FFF2-40B4-BE49-F238E27FC236}">
                <a16:creationId xmlns:a16="http://schemas.microsoft.com/office/drawing/2014/main" id="{7DDD27E5-01E5-0D09-5C35-E4BDF84188D6}"/>
              </a:ext>
            </a:extLst>
          </p:cNvPr>
          <p:cNvSpPr>
            <a:spLocks noGrp="1"/>
          </p:cNvSpPr>
          <p:nvPr>
            <p:ph type="ftr" sz="quarter" idx="11"/>
          </p:nvPr>
        </p:nvSpPr>
        <p:spPr/>
        <p:txBody>
          <a:bodyPr/>
          <a:lstStyle/>
          <a:p>
            <a:r>
              <a:rPr lang="fr-FR"/>
              <a:t>Email: jotheeswaranv2004@gmail.com   Contact: 9342655738</a:t>
            </a:r>
            <a:endParaRPr lang="en-IN"/>
          </a:p>
        </p:txBody>
      </p:sp>
      <p:sp>
        <p:nvSpPr>
          <p:cNvPr id="9" name="Slide Number Placeholder 8">
            <a:extLst>
              <a:ext uri="{FF2B5EF4-FFF2-40B4-BE49-F238E27FC236}">
                <a16:creationId xmlns:a16="http://schemas.microsoft.com/office/drawing/2014/main" id="{E2E26037-084E-D140-8E77-317F9EF92A1E}"/>
              </a:ext>
            </a:extLst>
          </p:cNvPr>
          <p:cNvSpPr>
            <a:spLocks noGrp="1"/>
          </p:cNvSpPr>
          <p:nvPr>
            <p:ph type="sldNum" sz="quarter" idx="12"/>
          </p:nvPr>
        </p:nvSpPr>
        <p:spPr/>
        <p:txBody>
          <a:bodyPr/>
          <a:lstStyle/>
          <a:p>
            <a:fld id="{04124949-003B-4856-B500-B92A4F7E53CD}" type="slidenum">
              <a:rPr lang="en-IN" smtClean="0"/>
              <a:t>‹#›</a:t>
            </a:fld>
            <a:endParaRPr lang="en-IN"/>
          </a:p>
        </p:txBody>
      </p:sp>
    </p:spTree>
    <p:extLst>
      <p:ext uri="{BB962C8B-B14F-4D97-AF65-F5344CB8AC3E}">
        <p14:creationId xmlns:p14="http://schemas.microsoft.com/office/powerpoint/2010/main" val="2086713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8285E-AC9E-5282-A844-87295B1A389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8BD9BC-9811-02A2-D0C8-C8F9125C826C}"/>
              </a:ext>
            </a:extLst>
          </p:cNvPr>
          <p:cNvSpPr>
            <a:spLocks noGrp="1"/>
          </p:cNvSpPr>
          <p:nvPr>
            <p:ph type="dt" sz="half" idx="10"/>
          </p:nvPr>
        </p:nvSpPr>
        <p:spPr/>
        <p:txBody>
          <a:bodyPr/>
          <a:lstStyle/>
          <a:p>
            <a:fld id="{5FE53C94-4864-4AF6-8C54-67193F9E53E6}" type="datetime1">
              <a:rPr lang="en-IN" smtClean="0"/>
              <a:t>07-12-2025</a:t>
            </a:fld>
            <a:endParaRPr lang="en-IN"/>
          </a:p>
        </p:txBody>
      </p:sp>
      <p:sp>
        <p:nvSpPr>
          <p:cNvPr id="4" name="Footer Placeholder 3">
            <a:extLst>
              <a:ext uri="{FF2B5EF4-FFF2-40B4-BE49-F238E27FC236}">
                <a16:creationId xmlns:a16="http://schemas.microsoft.com/office/drawing/2014/main" id="{66325362-1DA2-6B42-B779-8956DCD74822}"/>
              </a:ext>
            </a:extLst>
          </p:cNvPr>
          <p:cNvSpPr>
            <a:spLocks noGrp="1"/>
          </p:cNvSpPr>
          <p:nvPr>
            <p:ph type="ftr" sz="quarter" idx="11"/>
          </p:nvPr>
        </p:nvSpPr>
        <p:spPr/>
        <p:txBody>
          <a:bodyPr/>
          <a:lstStyle/>
          <a:p>
            <a:r>
              <a:rPr lang="fr-FR"/>
              <a:t>Email: jotheeswaranv2004@gmail.com   Contact: 9342655738</a:t>
            </a:r>
            <a:endParaRPr lang="en-IN"/>
          </a:p>
        </p:txBody>
      </p:sp>
      <p:sp>
        <p:nvSpPr>
          <p:cNvPr id="5" name="Slide Number Placeholder 4">
            <a:extLst>
              <a:ext uri="{FF2B5EF4-FFF2-40B4-BE49-F238E27FC236}">
                <a16:creationId xmlns:a16="http://schemas.microsoft.com/office/drawing/2014/main" id="{DCA2A417-D423-2975-46A3-788719AF280F}"/>
              </a:ext>
            </a:extLst>
          </p:cNvPr>
          <p:cNvSpPr>
            <a:spLocks noGrp="1"/>
          </p:cNvSpPr>
          <p:nvPr>
            <p:ph type="sldNum" sz="quarter" idx="12"/>
          </p:nvPr>
        </p:nvSpPr>
        <p:spPr/>
        <p:txBody>
          <a:bodyPr/>
          <a:lstStyle/>
          <a:p>
            <a:fld id="{04124949-003B-4856-B500-B92A4F7E53CD}" type="slidenum">
              <a:rPr lang="en-IN" smtClean="0"/>
              <a:t>‹#›</a:t>
            </a:fld>
            <a:endParaRPr lang="en-IN"/>
          </a:p>
        </p:txBody>
      </p:sp>
    </p:spTree>
    <p:extLst>
      <p:ext uri="{BB962C8B-B14F-4D97-AF65-F5344CB8AC3E}">
        <p14:creationId xmlns:p14="http://schemas.microsoft.com/office/powerpoint/2010/main" val="18914369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97B9C7-59A7-DED7-C796-D8308ED52530}"/>
              </a:ext>
            </a:extLst>
          </p:cNvPr>
          <p:cNvSpPr>
            <a:spLocks noGrp="1"/>
          </p:cNvSpPr>
          <p:nvPr>
            <p:ph type="dt" sz="half" idx="10"/>
          </p:nvPr>
        </p:nvSpPr>
        <p:spPr/>
        <p:txBody>
          <a:bodyPr/>
          <a:lstStyle/>
          <a:p>
            <a:fld id="{0B5D43E6-CCD3-48F4-95F4-97223C514695}" type="datetime1">
              <a:rPr lang="en-IN" smtClean="0"/>
              <a:t>07-12-2025</a:t>
            </a:fld>
            <a:endParaRPr lang="en-IN"/>
          </a:p>
        </p:txBody>
      </p:sp>
      <p:sp>
        <p:nvSpPr>
          <p:cNvPr id="3" name="Footer Placeholder 2">
            <a:extLst>
              <a:ext uri="{FF2B5EF4-FFF2-40B4-BE49-F238E27FC236}">
                <a16:creationId xmlns:a16="http://schemas.microsoft.com/office/drawing/2014/main" id="{D86315AA-3DE4-FF66-9199-3F17DC6AFA00}"/>
              </a:ext>
            </a:extLst>
          </p:cNvPr>
          <p:cNvSpPr>
            <a:spLocks noGrp="1"/>
          </p:cNvSpPr>
          <p:nvPr>
            <p:ph type="ftr" sz="quarter" idx="11"/>
          </p:nvPr>
        </p:nvSpPr>
        <p:spPr/>
        <p:txBody>
          <a:bodyPr/>
          <a:lstStyle/>
          <a:p>
            <a:r>
              <a:rPr lang="fr-FR"/>
              <a:t>Email: jotheeswaranv2004@gmail.com   Contact: 9342655738</a:t>
            </a:r>
            <a:endParaRPr lang="en-IN"/>
          </a:p>
        </p:txBody>
      </p:sp>
      <p:sp>
        <p:nvSpPr>
          <p:cNvPr id="4" name="Slide Number Placeholder 3">
            <a:extLst>
              <a:ext uri="{FF2B5EF4-FFF2-40B4-BE49-F238E27FC236}">
                <a16:creationId xmlns:a16="http://schemas.microsoft.com/office/drawing/2014/main" id="{BFE9895D-6523-07C2-7D7E-6B6731DC1CB1}"/>
              </a:ext>
            </a:extLst>
          </p:cNvPr>
          <p:cNvSpPr>
            <a:spLocks noGrp="1"/>
          </p:cNvSpPr>
          <p:nvPr>
            <p:ph type="sldNum" sz="quarter" idx="12"/>
          </p:nvPr>
        </p:nvSpPr>
        <p:spPr/>
        <p:txBody>
          <a:bodyPr/>
          <a:lstStyle/>
          <a:p>
            <a:fld id="{04124949-003B-4856-B500-B92A4F7E53CD}" type="slidenum">
              <a:rPr lang="en-IN" smtClean="0"/>
              <a:t>‹#›</a:t>
            </a:fld>
            <a:endParaRPr lang="en-IN"/>
          </a:p>
        </p:txBody>
      </p:sp>
    </p:spTree>
    <p:extLst>
      <p:ext uri="{BB962C8B-B14F-4D97-AF65-F5344CB8AC3E}">
        <p14:creationId xmlns:p14="http://schemas.microsoft.com/office/powerpoint/2010/main" val="6064746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F4B0A-A41D-B9C6-7006-FE7F2CAECB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FEBE553-ED7B-041C-20DE-0EA667BAF7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B0EDC40-D160-1BD8-B74C-B8A8CA182B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7779C6-381F-0877-CC2A-46D21AD197FE}"/>
              </a:ext>
            </a:extLst>
          </p:cNvPr>
          <p:cNvSpPr>
            <a:spLocks noGrp="1"/>
          </p:cNvSpPr>
          <p:nvPr>
            <p:ph type="dt" sz="half" idx="10"/>
          </p:nvPr>
        </p:nvSpPr>
        <p:spPr/>
        <p:txBody>
          <a:bodyPr/>
          <a:lstStyle/>
          <a:p>
            <a:fld id="{FFE67D04-C296-4054-9277-E6B80B10AA54}" type="datetime1">
              <a:rPr lang="en-IN" smtClean="0"/>
              <a:t>07-12-2025</a:t>
            </a:fld>
            <a:endParaRPr lang="en-IN"/>
          </a:p>
        </p:txBody>
      </p:sp>
      <p:sp>
        <p:nvSpPr>
          <p:cNvPr id="6" name="Footer Placeholder 5">
            <a:extLst>
              <a:ext uri="{FF2B5EF4-FFF2-40B4-BE49-F238E27FC236}">
                <a16:creationId xmlns:a16="http://schemas.microsoft.com/office/drawing/2014/main" id="{5E36CD64-D5F2-9338-42EF-CDDA77F0DF23}"/>
              </a:ext>
            </a:extLst>
          </p:cNvPr>
          <p:cNvSpPr>
            <a:spLocks noGrp="1"/>
          </p:cNvSpPr>
          <p:nvPr>
            <p:ph type="ftr" sz="quarter" idx="11"/>
          </p:nvPr>
        </p:nvSpPr>
        <p:spPr/>
        <p:txBody>
          <a:bodyPr/>
          <a:lstStyle/>
          <a:p>
            <a:r>
              <a:rPr lang="fr-FR"/>
              <a:t>Email: jotheeswaranv2004@gmail.com   Contact: 9342655738</a:t>
            </a:r>
            <a:endParaRPr lang="en-IN"/>
          </a:p>
        </p:txBody>
      </p:sp>
      <p:sp>
        <p:nvSpPr>
          <p:cNvPr id="7" name="Slide Number Placeholder 6">
            <a:extLst>
              <a:ext uri="{FF2B5EF4-FFF2-40B4-BE49-F238E27FC236}">
                <a16:creationId xmlns:a16="http://schemas.microsoft.com/office/drawing/2014/main" id="{046FE037-204F-0F8E-7E76-F709946BDABE}"/>
              </a:ext>
            </a:extLst>
          </p:cNvPr>
          <p:cNvSpPr>
            <a:spLocks noGrp="1"/>
          </p:cNvSpPr>
          <p:nvPr>
            <p:ph type="sldNum" sz="quarter" idx="12"/>
          </p:nvPr>
        </p:nvSpPr>
        <p:spPr/>
        <p:txBody>
          <a:bodyPr/>
          <a:lstStyle/>
          <a:p>
            <a:fld id="{04124949-003B-4856-B500-B92A4F7E53CD}" type="slidenum">
              <a:rPr lang="en-IN" smtClean="0"/>
              <a:t>‹#›</a:t>
            </a:fld>
            <a:endParaRPr lang="en-IN"/>
          </a:p>
        </p:txBody>
      </p:sp>
    </p:spTree>
    <p:extLst>
      <p:ext uri="{BB962C8B-B14F-4D97-AF65-F5344CB8AC3E}">
        <p14:creationId xmlns:p14="http://schemas.microsoft.com/office/powerpoint/2010/main" val="4065624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701D-710A-73BB-AB27-C393CF0CC6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2E1A70-335C-7F97-55EF-136566C3F42A}"/>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1639C89C-08EE-5257-DCD5-C97175A8C826}"/>
              </a:ext>
            </a:extLst>
          </p:cNvPr>
          <p:cNvSpPr>
            <a:spLocks noGrp="1"/>
          </p:cNvSpPr>
          <p:nvPr>
            <p:ph type="dt" sz="half" idx="10"/>
          </p:nvPr>
        </p:nvSpPr>
        <p:spPr/>
        <p:txBody>
          <a:bodyPr/>
          <a:lstStyle/>
          <a:p>
            <a:fld id="{65D20680-28D6-4F3E-A65E-FE039C558FE7}" type="datetime1">
              <a:rPr lang="en-IN" smtClean="0"/>
              <a:t>07-12-2025</a:t>
            </a:fld>
            <a:endParaRPr lang="en-IN" dirty="0"/>
          </a:p>
        </p:txBody>
      </p:sp>
      <p:sp>
        <p:nvSpPr>
          <p:cNvPr id="5" name="Footer Placeholder 4">
            <a:extLst>
              <a:ext uri="{FF2B5EF4-FFF2-40B4-BE49-F238E27FC236}">
                <a16:creationId xmlns:a16="http://schemas.microsoft.com/office/drawing/2014/main" id="{19F930CA-3E45-4440-E085-3C48D4F60490}"/>
              </a:ext>
            </a:extLst>
          </p:cNvPr>
          <p:cNvSpPr>
            <a:spLocks noGrp="1"/>
          </p:cNvSpPr>
          <p:nvPr>
            <p:ph type="ftr" sz="quarter" idx="11"/>
          </p:nvPr>
        </p:nvSpPr>
        <p:spPr/>
        <p:txBody>
          <a:bodyPr/>
          <a:lstStyle/>
          <a:p>
            <a:r>
              <a:rPr lang="fr-FR"/>
              <a:t>Email: jotheeswaranv2004@gmail.com   Contact: 9342655738</a:t>
            </a:r>
            <a:endParaRPr lang="en-IN" dirty="0"/>
          </a:p>
        </p:txBody>
      </p:sp>
      <p:sp>
        <p:nvSpPr>
          <p:cNvPr id="6" name="Slide Number Placeholder 5">
            <a:extLst>
              <a:ext uri="{FF2B5EF4-FFF2-40B4-BE49-F238E27FC236}">
                <a16:creationId xmlns:a16="http://schemas.microsoft.com/office/drawing/2014/main" id="{479FBD2B-D7BF-49CC-956F-540180D74B8B}"/>
              </a:ext>
            </a:extLst>
          </p:cNvPr>
          <p:cNvSpPr>
            <a:spLocks noGrp="1"/>
          </p:cNvSpPr>
          <p:nvPr>
            <p:ph type="sldNum" sz="quarter" idx="12"/>
          </p:nvPr>
        </p:nvSpPr>
        <p:spPr/>
        <p:txBody>
          <a:bodyPr/>
          <a:lstStyle/>
          <a:p>
            <a:fld id="{9CFD8B49-302F-475C-9BE5-0399B9C1FF34}" type="slidenum">
              <a:rPr lang="en-IN" smtClean="0"/>
              <a:t>‹#›</a:t>
            </a:fld>
            <a:endParaRPr lang="en-IN" dirty="0"/>
          </a:p>
        </p:txBody>
      </p:sp>
    </p:spTree>
    <p:extLst>
      <p:ext uri="{BB962C8B-B14F-4D97-AF65-F5344CB8AC3E}">
        <p14:creationId xmlns:p14="http://schemas.microsoft.com/office/powerpoint/2010/main" val="2272530713"/>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3CF4-BD63-B0FF-CA5C-126137386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4A9786F-744A-3822-9434-0CBCF49236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959BFC4-D769-9574-F826-B8FCA7A0D9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3B09DA-2DEB-D9D5-1F22-F43F9AC50AD8}"/>
              </a:ext>
            </a:extLst>
          </p:cNvPr>
          <p:cNvSpPr>
            <a:spLocks noGrp="1"/>
          </p:cNvSpPr>
          <p:nvPr>
            <p:ph type="dt" sz="half" idx="10"/>
          </p:nvPr>
        </p:nvSpPr>
        <p:spPr/>
        <p:txBody>
          <a:bodyPr/>
          <a:lstStyle/>
          <a:p>
            <a:fld id="{04EB2A44-E8A7-48E6-95EF-8BBECA14316E}" type="datetime1">
              <a:rPr lang="en-IN" smtClean="0"/>
              <a:t>07-12-2025</a:t>
            </a:fld>
            <a:endParaRPr lang="en-IN"/>
          </a:p>
        </p:txBody>
      </p:sp>
      <p:sp>
        <p:nvSpPr>
          <p:cNvPr id="6" name="Footer Placeholder 5">
            <a:extLst>
              <a:ext uri="{FF2B5EF4-FFF2-40B4-BE49-F238E27FC236}">
                <a16:creationId xmlns:a16="http://schemas.microsoft.com/office/drawing/2014/main" id="{C425EE5D-3295-62D0-6E8D-8BB4822103D4}"/>
              </a:ext>
            </a:extLst>
          </p:cNvPr>
          <p:cNvSpPr>
            <a:spLocks noGrp="1"/>
          </p:cNvSpPr>
          <p:nvPr>
            <p:ph type="ftr" sz="quarter" idx="11"/>
          </p:nvPr>
        </p:nvSpPr>
        <p:spPr/>
        <p:txBody>
          <a:bodyPr/>
          <a:lstStyle/>
          <a:p>
            <a:r>
              <a:rPr lang="fr-FR"/>
              <a:t>Email: jotheeswaranv2004@gmail.com   Contact: 9342655738</a:t>
            </a:r>
            <a:endParaRPr lang="en-IN"/>
          </a:p>
        </p:txBody>
      </p:sp>
      <p:sp>
        <p:nvSpPr>
          <p:cNvPr id="7" name="Slide Number Placeholder 6">
            <a:extLst>
              <a:ext uri="{FF2B5EF4-FFF2-40B4-BE49-F238E27FC236}">
                <a16:creationId xmlns:a16="http://schemas.microsoft.com/office/drawing/2014/main" id="{792F2247-1BFA-2E0B-849F-904D4C10C4A8}"/>
              </a:ext>
            </a:extLst>
          </p:cNvPr>
          <p:cNvSpPr>
            <a:spLocks noGrp="1"/>
          </p:cNvSpPr>
          <p:nvPr>
            <p:ph type="sldNum" sz="quarter" idx="12"/>
          </p:nvPr>
        </p:nvSpPr>
        <p:spPr/>
        <p:txBody>
          <a:bodyPr/>
          <a:lstStyle/>
          <a:p>
            <a:fld id="{04124949-003B-4856-B500-B92A4F7E53CD}" type="slidenum">
              <a:rPr lang="en-IN" smtClean="0"/>
              <a:t>‹#›</a:t>
            </a:fld>
            <a:endParaRPr lang="en-IN"/>
          </a:p>
        </p:txBody>
      </p:sp>
    </p:spTree>
    <p:extLst>
      <p:ext uri="{BB962C8B-B14F-4D97-AF65-F5344CB8AC3E}">
        <p14:creationId xmlns:p14="http://schemas.microsoft.com/office/powerpoint/2010/main" val="4373606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74BB1-B219-9ED0-816D-885CB781E04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AC5D83-1695-1D73-AC86-08BCF61E06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D2B622-A5F8-2AA3-8BCF-688E0354A7EC}"/>
              </a:ext>
            </a:extLst>
          </p:cNvPr>
          <p:cNvSpPr>
            <a:spLocks noGrp="1"/>
          </p:cNvSpPr>
          <p:nvPr>
            <p:ph type="dt" sz="half" idx="10"/>
          </p:nvPr>
        </p:nvSpPr>
        <p:spPr/>
        <p:txBody>
          <a:bodyPr/>
          <a:lstStyle/>
          <a:p>
            <a:fld id="{84F5FE3E-BB57-461D-815C-6B950F37C30D}" type="datetime1">
              <a:rPr lang="en-IN" smtClean="0"/>
              <a:t>07-12-2025</a:t>
            </a:fld>
            <a:endParaRPr lang="en-IN"/>
          </a:p>
        </p:txBody>
      </p:sp>
      <p:sp>
        <p:nvSpPr>
          <p:cNvPr id="5" name="Footer Placeholder 4">
            <a:extLst>
              <a:ext uri="{FF2B5EF4-FFF2-40B4-BE49-F238E27FC236}">
                <a16:creationId xmlns:a16="http://schemas.microsoft.com/office/drawing/2014/main" id="{64567ACF-69F1-C2C6-B914-C8B608866D2E}"/>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F47B94AF-86C2-81F0-A675-B9758B66D7A1}"/>
              </a:ext>
            </a:extLst>
          </p:cNvPr>
          <p:cNvSpPr>
            <a:spLocks noGrp="1"/>
          </p:cNvSpPr>
          <p:nvPr>
            <p:ph type="sldNum" sz="quarter" idx="12"/>
          </p:nvPr>
        </p:nvSpPr>
        <p:spPr/>
        <p:txBody>
          <a:bodyPr/>
          <a:lstStyle/>
          <a:p>
            <a:fld id="{04124949-003B-4856-B500-B92A4F7E53CD}" type="slidenum">
              <a:rPr lang="en-IN" smtClean="0"/>
              <a:t>‹#›</a:t>
            </a:fld>
            <a:endParaRPr lang="en-IN"/>
          </a:p>
        </p:txBody>
      </p:sp>
    </p:spTree>
    <p:extLst>
      <p:ext uri="{BB962C8B-B14F-4D97-AF65-F5344CB8AC3E}">
        <p14:creationId xmlns:p14="http://schemas.microsoft.com/office/powerpoint/2010/main" val="2861394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21BF11-6DEC-776E-7891-CA0C9A1D30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263884-7C0F-9B6E-DD16-4F82A39562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73325B-4C4F-8F29-538F-32140075A2F6}"/>
              </a:ext>
            </a:extLst>
          </p:cNvPr>
          <p:cNvSpPr>
            <a:spLocks noGrp="1"/>
          </p:cNvSpPr>
          <p:nvPr>
            <p:ph type="dt" sz="half" idx="10"/>
          </p:nvPr>
        </p:nvSpPr>
        <p:spPr/>
        <p:txBody>
          <a:bodyPr/>
          <a:lstStyle/>
          <a:p>
            <a:fld id="{D86EDAC1-C2CC-424D-BE26-F474E4412FD7}" type="datetime1">
              <a:rPr lang="en-IN" smtClean="0"/>
              <a:t>07-12-2025</a:t>
            </a:fld>
            <a:endParaRPr lang="en-IN"/>
          </a:p>
        </p:txBody>
      </p:sp>
      <p:sp>
        <p:nvSpPr>
          <p:cNvPr id="5" name="Footer Placeholder 4">
            <a:extLst>
              <a:ext uri="{FF2B5EF4-FFF2-40B4-BE49-F238E27FC236}">
                <a16:creationId xmlns:a16="http://schemas.microsoft.com/office/drawing/2014/main" id="{FE6AD2DC-A710-9995-0BF9-AF943C7FF507}"/>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A9981C7E-F14E-C248-AF2E-00128EECF75C}"/>
              </a:ext>
            </a:extLst>
          </p:cNvPr>
          <p:cNvSpPr>
            <a:spLocks noGrp="1"/>
          </p:cNvSpPr>
          <p:nvPr>
            <p:ph type="sldNum" sz="quarter" idx="12"/>
          </p:nvPr>
        </p:nvSpPr>
        <p:spPr/>
        <p:txBody>
          <a:bodyPr/>
          <a:lstStyle/>
          <a:p>
            <a:fld id="{04124949-003B-4856-B500-B92A4F7E53CD}" type="slidenum">
              <a:rPr lang="en-IN" smtClean="0"/>
              <a:t>‹#›</a:t>
            </a:fld>
            <a:endParaRPr lang="en-IN"/>
          </a:p>
        </p:txBody>
      </p:sp>
    </p:spTree>
    <p:extLst>
      <p:ext uri="{BB962C8B-B14F-4D97-AF65-F5344CB8AC3E}">
        <p14:creationId xmlns:p14="http://schemas.microsoft.com/office/powerpoint/2010/main" val="12878612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22209-92FB-D30B-3A63-C9BC05A5C8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2215580-6C9B-B3FA-ED85-748731A264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BB2D64D-08C3-095B-52AD-C42D899CE7DF}"/>
              </a:ext>
            </a:extLst>
          </p:cNvPr>
          <p:cNvSpPr>
            <a:spLocks noGrp="1"/>
          </p:cNvSpPr>
          <p:nvPr>
            <p:ph type="dt" sz="half" idx="10"/>
          </p:nvPr>
        </p:nvSpPr>
        <p:spPr/>
        <p:txBody>
          <a:bodyPr/>
          <a:lstStyle/>
          <a:p>
            <a:fld id="{47A12100-33E0-4933-B3E7-EA472CD62151}" type="datetime1">
              <a:rPr lang="en-IN" smtClean="0"/>
              <a:t>07-12-2025</a:t>
            </a:fld>
            <a:endParaRPr lang="en-IN"/>
          </a:p>
        </p:txBody>
      </p:sp>
      <p:sp>
        <p:nvSpPr>
          <p:cNvPr id="5" name="Footer Placeholder 4">
            <a:extLst>
              <a:ext uri="{FF2B5EF4-FFF2-40B4-BE49-F238E27FC236}">
                <a16:creationId xmlns:a16="http://schemas.microsoft.com/office/drawing/2014/main" id="{175CA154-DCD7-DC59-A3B0-AB0E9797ABDD}"/>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6ACF032E-39C4-15AD-B26A-102C2272B8E9}"/>
              </a:ext>
            </a:extLst>
          </p:cNvPr>
          <p:cNvSpPr>
            <a:spLocks noGrp="1"/>
          </p:cNvSpPr>
          <p:nvPr>
            <p:ph type="sldNum" sz="quarter" idx="12"/>
          </p:nvPr>
        </p:nvSpPr>
        <p:spPr/>
        <p:txBody>
          <a:bodyPr/>
          <a:lstStyle/>
          <a:p>
            <a:fld id="{B81D9E76-DD4F-466E-B2C0-9BCC8145F039}" type="slidenum">
              <a:rPr lang="en-IN" smtClean="0"/>
              <a:t>‹#›</a:t>
            </a:fld>
            <a:endParaRPr lang="en-IN"/>
          </a:p>
        </p:txBody>
      </p:sp>
    </p:spTree>
    <p:extLst>
      <p:ext uri="{BB962C8B-B14F-4D97-AF65-F5344CB8AC3E}">
        <p14:creationId xmlns:p14="http://schemas.microsoft.com/office/powerpoint/2010/main" val="213651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FC3B-51EA-ED07-B907-E3201D2306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B68B9C-D514-0DB7-AE0E-659AAAE005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4578E0-FA35-39D5-ABDF-73EB585C0557}"/>
              </a:ext>
            </a:extLst>
          </p:cNvPr>
          <p:cNvSpPr>
            <a:spLocks noGrp="1"/>
          </p:cNvSpPr>
          <p:nvPr>
            <p:ph type="dt" sz="half" idx="10"/>
          </p:nvPr>
        </p:nvSpPr>
        <p:spPr/>
        <p:txBody>
          <a:bodyPr/>
          <a:lstStyle/>
          <a:p>
            <a:fld id="{909F426D-50F6-461C-819F-4739353F5DA2}" type="datetime1">
              <a:rPr lang="en-IN" smtClean="0"/>
              <a:t>07-12-2025</a:t>
            </a:fld>
            <a:endParaRPr lang="en-IN"/>
          </a:p>
        </p:txBody>
      </p:sp>
      <p:sp>
        <p:nvSpPr>
          <p:cNvPr id="5" name="Footer Placeholder 4">
            <a:extLst>
              <a:ext uri="{FF2B5EF4-FFF2-40B4-BE49-F238E27FC236}">
                <a16:creationId xmlns:a16="http://schemas.microsoft.com/office/drawing/2014/main" id="{3522AD0C-95DE-D133-A92C-D84C4020F337}"/>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D3B62DBD-0136-DE6F-13E9-0B6FAC9860B2}"/>
              </a:ext>
            </a:extLst>
          </p:cNvPr>
          <p:cNvSpPr>
            <a:spLocks noGrp="1"/>
          </p:cNvSpPr>
          <p:nvPr>
            <p:ph type="sldNum" sz="quarter" idx="12"/>
          </p:nvPr>
        </p:nvSpPr>
        <p:spPr/>
        <p:txBody>
          <a:bodyPr/>
          <a:lstStyle/>
          <a:p>
            <a:fld id="{B81D9E76-DD4F-466E-B2C0-9BCC8145F039}" type="slidenum">
              <a:rPr lang="en-IN" smtClean="0"/>
              <a:t>‹#›</a:t>
            </a:fld>
            <a:endParaRPr lang="en-IN"/>
          </a:p>
        </p:txBody>
      </p:sp>
    </p:spTree>
    <p:extLst>
      <p:ext uri="{BB962C8B-B14F-4D97-AF65-F5344CB8AC3E}">
        <p14:creationId xmlns:p14="http://schemas.microsoft.com/office/powerpoint/2010/main" val="3725578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6425A-4948-E21B-719E-02F2192D31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1ACD16D-62E3-12E3-A971-D60F6AF913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805430-4CC9-B11D-4BB9-2F16187AF106}"/>
              </a:ext>
            </a:extLst>
          </p:cNvPr>
          <p:cNvSpPr>
            <a:spLocks noGrp="1"/>
          </p:cNvSpPr>
          <p:nvPr>
            <p:ph type="dt" sz="half" idx="10"/>
          </p:nvPr>
        </p:nvSpPr>
        <p:spPr/>
        <p:txBody>
          <a:bodyPr/>
          <a:lstStyle/>
          <a:p>
            <a:fld id="{A4512439-C3C0-4C0D-AABC-A21B1BD5BC5A}" type="datetime1">
              <a:rPr lang="en-IN" smtClean="0"/>
              <a:t>07-12-2025</a:t>
            </a:fld>
            <a:endParaRPr lang="en-IN"/>
          </a:p>
        </p:txBody>
      </p:sp>
      <p:sp>
        <p:nvSpPr>
          <p:cNvPr id="5" name="Footer Placeholder 4">
            <a:extLst>
              <a:ext uri="{FF2B5EF4-FFF2-40B4-BE49-F238E27FC236}">
                <a16:creationId xmlns:a16="http://schemas.microsoft.com/office/drawing/2014/main" id="{AA5781A4-FA1F-F742-C079-2E8CEF45C488}"/>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4AE69A1C-F91D-013F-8B4A-EA205A8FCA17}"/>
              </a:ext>
            </a:extLst>
          </p:cNvPr>
          <p:cNvSpPr>
            <a:spLocks noGrp="1"/>
          </p:cNvSpPr>
          <p:nvPr>
            <p:ph type="sldNum" sz="quarter" idx="12"/>
          </p:nvPr>
        </p:nvSpPr>
        <p:spPr/>
        <p:txBody>
          <a:bodyPr/>
          <a:lstStyle/>
          <a:p>
            <a:fld id="{B81D9E76-DD4F-466E-B2C0-9BCC8145F039}" type="slidenum">
              <a:rPr lang="en-IN" smtClean="0"/>
              <a:t>‹#›</a:t>
            </a:fld>
            <a:endParaRPr lang="en-IN"/>
          </a:p>
        </p:txBody>
      </p:sp>
    </p:spTree>
    <p:extLst>
      <p:ext uri="{BB962C8B-B14F-4D97-AF65-F5344CB8AC3E}">
        <p14:creationId xmlns:p14="http://schemas.microsoft.com/office/powerpoint/2010/main" val="30934638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07A77-6739-4BE2-BD58-3C8840F83D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FA818A-487A-5F14-462E-C46BD8A625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3B3FB7D-6F55-0542-1467-B11365FD08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E7510A8-8B0C-11C9-C54B-BDBCF2751B3C}"/>
              </a:ext>
            </a:extLst>
          </p:cNvPr>
          <p:cNvSpPr>
            <a:spLocks noGrp="1"/>
          </p:cNvSpPr>
          <p:nvPr>
            <p:ph type="dt" sz="half" idx="10"/>
          </p:nvPr>
        </p:nvSpPr>
        <p:spPr/>
        <p:txBody>
          <a:bodyPr/>
          <a:lstStyle/>
          <a:p>
            <a:fld id="{5F75C06C-24DD-4038-9953-85D008674172}" type="datetime1">
              <a:rPr lang="en-IN" smtClean="0"/>
              <a:t>07-12-2025</a:t>
            </a:fld>
            <a:endParaRPr lang="en-IN"/>
          </a:p>
        </p:txBody>
      </p:sp>
      <p:sp>
        <p:nvSpPr>
          <p:cNvPr id="6" name="Footer Placeholder 5">
            <a:extLst>
              <a:ext uri="{FF2B5EF4-FFF2-40B4-BE49-F238E27FC236}">
                <a16:creationId xmlns:a16="http://schemas.microsoft.com/office/drawing/2014/main" id="{39629956-EEB0-A808-C65E-581023261937}"/>
              </a:ext>
            </a:extLst>
          </p:cNvPr>
          <p:cNvSpPr>
            <a:spLocks noGrp="1"/>
          </p:cNvSpPr>
          <p:nvPr>
            <p:ph type="ftr" sz="quarter" idx="11"/>
          </p:nvPr>
        </p:nvSpPr>
        <p:spPr/>
        <p:txBody>
          <a:bodyPr/>
          <a:lstStyle/>
          <a:p>
            <a:r>
              <a:rPr lang="fr-FR"/>
              <a:t>Email: jotheeswaranv2004@gmail.com   Contact: 9342655738</a:t>
            </a:r>
            <a:endParaRPr lang="en-IN"/>
          </a:p>
        </p:txBody>
      </p:sp>
      <p:sp>
        <p:nvSpPr>
          <p:cNvPr id="7" name="Slide Number Placeholder 6">
            <a:extLst>
              <a:ext uri="{FF2B5EF4-FFF2-40B4-BE49-F238E27FC236}">
                <a16:creationId xmlns:a16="http://schemas.microsoft.com/office/drawing/2014/main" id="{52355175-8E1C-F40A-BEF4-B644B0E11BCE}"/>
              </a:ext>
            </a:extLst>
          </p:cNvPr>
          <p:cNvSpPr>
            <a:spLocks noGrp="1"/>
          </p:cNvSpPr>
          <p:nvPr>
            <p:ph type="sldNum" sz="quarter" idx="12"/>
          </p:nvPr>
        </p:nvSpPr>
        <p:spPr/>
        <p:txBody>
          <a:bodyPr/>
          <a:lstStyle/>
          <a:p>
            <a:fld id="{B81D9E76-DD4F-466E-B2C0-9BCC8145F039}" type="slidenum">
              <a:rPr lang="en-IN" smtClean="0"/>
              <a:t>‹#›</a:t>
            </a:fld>
            <a:endParaRPr lang="en-IN"/>
          </a:p>
        </p:txBody>
      </p:sp>
    </p:spTree>
    <p:extLst>
      <p:ext uri="{BB962C8B-B14F-4D97-AF65-F5344CB8AC3E}">
        <p14:creationId xmlns:p14="http://schemas.microsoft.com/office/powerpoint/2010/main" val="18862853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2A5AF-DF36-DFE0-9E02-41A99626D85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92A7793-E80F-2ACE-112D-B61B1A183A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53D1E-9AC2-465E-FCDD-2F00BDCC7F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840712D-8AB7-0A30-FC30-01F9FCE23B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E5AF3D-8C7F-5FC2-A8C8-FB778BA0B1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BFCFB9D-0A4C-230E-A745-3F1566162F54}"/>
              </a:ext>
            </a:extLst>
          </p:cNvPr>
          <p:cNvSpPr>
            <a:spLocks noGrp="1"/>
          </p:cNvSpPr>
          <p:nvPr>
            <p:ph type="dt" sz="half" idx="10"/>
          </p:nvPr>
        </p:nvSpPr>
        <p:spPr/>
        <p:txBody>
          <a:bodyPr/>
          <a:lstStyle/>
          <a:p>
            <a:fld id="{A153514B-E3B7-490D-BB09-F6D9207E4D7C}" type="datetime1">
              <a:rPr lang="en-IN" smtClean="0"/>
              <a:t>07-12-2025</a:t>
            </a:fld>
            <a:endParaRPr lang="en-IN"/>
          </a:p>
        </p:txBody>
      </p:sp>
      <p:sp>
        <p:nvSpPr>
          <p:cNvPr id="8" name="Footer Placeholder 7">
            <a:extLst>
              <a:ext uri="{FF2B5EF4-FFF2-40B4-BE49-F238E27FC236}">
                <a16:creationId xmlns:a16="http://schemas.microsoft.com/office/drawing/2014/main" id="{A6E434DB-1FF0-1009-8C9D-69F323E12F80}"/>
              </a:ext>
            </a:extLst>
          </p:cNvPr>
          <p:cNvSpPr>
            <a:spLocks noGrp="1"/>
          </p:cNvSpPr>
          <p:nvPr>
            <p:ph type="ftr" sz="quarter" idx="11"/>
          </p:nvPr>
        </p:nvSpPr>
        <p:spPr/>
        <p:txBody>
          <a:bodyPr/>
          <a:lstStyle/>
          <a:p>
            <a:r>
              <a:rPr lang="fr-FR"/>
              <a:t>Email: jotheeswaranv2004@gmail.com   Contact: 9342655738</a:t>
            </a:r>
            <a:endParaRPr lang="en-IN"/>
          </a:p>
        </p:txBody>
      </p:sp>
      <p:sp>
        <p:nvSpPr>
          <p:cNvPr id="9" name="Slide Number Placeholder 8">
            <a:extLst>
              <a:ext uri="{FF2B5EF4-FFF2-40B4-BE49-F238E27FC236}">
                <a16:creationId xmlns:a16="http://schemas.microsoft.com/office/drawing/2014/main" id="{D9E2FBD4-E184-4723-CABE-1A99B945CE62}"/>
              </a:ext>
            </a:extLst>
          </p:cNvPr>
          <p:cNvSpPr>
            <a:spLocks noGrp="1"/>
          </p:cNvSpPr>
          <p:nvPr>
            <p:ph type="sldNum" sz="quarter" idx="12"/>
          </p:nvPr>
        </p:nvSpPr>
        <p:spPr/>
        <p:txBody>
          <a:bodyPr/>
          <a:lstStyle/>
          <a:p>
            <a:fld id="{B81D9E76-DD4F-466E-B2C0-9BCC8145F039}" type="slidenum">
              <a:rPr lang="en-IN" smtClean="0"/>
              <a:t>‹#›</a:t>
            </a:fld>
            <a:endParaRPr lang="en-IN"/>
          </a:p>
        </p:txBody>
      </p:sp>
    </p:spTree>
    <p:extLst>
      <p:ext uri="{BB962C8B-B14F-4D97-AF65-F5344CB8AC3E}">
        <p14:creationId xmlns:p14="http://schemas.microsoft.com/office/powerpoint/2010/main" val="9444804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86E21-B388-12A4-F825-954710C2348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9C2EC75-755A-38AE-9573-353968B6E402}"/>
              </a:ext>
            </a:extLst>
          </p:cNvPr>
          <p:cNvSpPr>
            <a:spLocks noGrp="1"/>
          </p:cNvSpPr>
          <p:nvPr>
            <p:ph type="dt" sz="half" idx="10"/>
          </p:nvPr>
        </p:nvSpPr>
        <p:spPr/>
        <p:txBody>
          <a:bodyPr/>
          <a:lstStyle/>
          <a:p>
            <a:fld id="{6E922728-C4FD-4561-808B-55F3D88F4CFE}" type="datetime1">
              <a:rPr lang="en-IN" smtClean="0"/>
              <a:t>07-12-2025</a:t>
            </a:fld>
            <a:endParaRPr lang="en-IN"/>
          </a:p>
        </p:txBody>
      </p:sp>
      <p:sp>
        <p:nvSpPr>
          <p:cNvPr id="4" name="Footer Placeholder 3">
            <a:extLst>
              <a:ext uri="{FF2B5EF4-FFF2-40B4-BE49-F238E27FC236}">
                <a16:creationId xmlns:a16="http://schemas.microsoft.com/office/drawing/2014/main" id="{E4E6A32D-982B-8C84-23B9-14345A31E17E}"/>
              </a:ext>
            </a:extLst>
          </p:cNvPr>
          <p:cNvSpPr>
            <a:spLocks noGrp="1"/>
          </p:cNvSpPr>
          <p:nvPr>
            <p:ph type="ftr" sz="quarter" idx="11"/>
          </p:nvPr>
        </p:nvSpPr>
        <p:spPr/>
        <p:txBody>
          <a:bodyPr/>
          <a:lstStyle/>
          <a:p>
            <a:r>
              <a:rPr lang="fr-FR"/>
              <a:t>Email: jotheeswaranv2004@gmail.com   Contact: 9342655738</a:t>
            </a:r>
            <a:endParaRPr lang="en-IN"/>
          </a:p>
        </p:txBody>
      </p:sp>
      <p:sp>
        <p:nvSpPr>
          <p:cNvPr id="5" name="Slide Number Placeholder 4">
            <a:extLst>
              <a:ext uri="{FF2B5EF4-FFF2-40B4-BE49-F238E27FC236}">
                <a16:creationId xmlns:a16="http://schemas.microsoft.com/office/drawing/2014/main" id="{609BD0E7-3E91-3F14-60AF-B617787D7308}"/>
              </a:ext>
            </a:extLst>
          </p:cNvPr>
          <p:cNvSpPr>
            <a:spLocks noGrp="1"/>
          </p:cNvSpPr>
          <p:nvPr>
            <p:ph type="sldNum" sz="quarter" idx="12"/>
          </p:nvPr>
        </p:nvSpPr>
        <p:spPr/>
        <p:txBody>
          <a:bodyPr/>
          <a:lstStyle/>
          <a:p>
            <a:fld id="{B81D9E76-DD4F-466E-B2C0-9BCC8145F039}" type="slidenum">
              <a:rPr lang="en-IN" smtClean="0"/>
              <a:t>‹#›</a:t>
            </a:fld>
            <a:endParaRPr lang="en-IN"/>
          </a:p>
        </p:txBody>
      </p:sp>
    </p:spTree>
    <p:extLst>
      <p:ext uri="{BB962C8B-B14F-4D97-AF65-F5344CB8AC3E}">
        <p14:creationId xmlns:p14="http://schemas.microsoft.com/office/powerpoint/2010/main" val="42030096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C8B26A-D4A5-DA8B-E4B4-ABC23ADCC34F}"/>
              </a:ext>
            </a:extLst>
          </p:cNvPr>
          <p:cNvSpPr>
            <a:spLocks noGrp="1"/>
          </p:cNvSpPr>
          <p:nvPr>
            <p:ph type="dt" sz="half" idx="10"/>
          </p:nvPr>
        </p:nvSpPr>
        <p:spPr/>
        <p:txBody>
          <a:bodyPr/>
          <a:lstStyle/>
          <a:p>
            <a:fld id="{FC39D8E0-2050-4063-9000-962A7FE7C79C}" type="datetime1">
              <a:rPr lang="en-IN" smtClean="0"/>
              <a:t>07-12-2025</a:t>
            </a:fld>
            <a:endParaRPr lang="en-IN"/>
          </a:p>
        </p:txBody>
      </p:sp>
      <p:sp>
        <p:nvSpPr>
          <p:cNvPr id="3" name="Footer Placeholder 2">
            <a:extLst>
              <a:ext uri="{FF2B5EF4-FFF2-40B4-BE49-F238E27FC236}">
                <a16:creationId xmlns:a16="http://schemas.microsoft.com/office/drawing/2014/main" id="{400F2661-993B-355E-1F14-5348C8CF1D14}"/>
              </a:ext>
            </a:extLst>
          </p:cNvPr>
          <p:cNvSpPr>
            <a:spLocks noGrp="1"/>
          </p:cNvSpPr>
          <p:nvPr>
            <p:ph type="ftr" sz="quarter" idx="11"/>
          </p:nvPr>
        </p:nvSpPr>
        <p:spPr/>
        <p:txBody>
          <a:bodyPr/>
          <a:lstStyle/>
          <a:p>
            <a:r>
              <a:rPr lang="fr-FR"/>
              <a:t>Email: jotheeswaranv2004@gmail.com   Contact: 9342655738</a:t>
            </a:r>
            <a:endParaRPr lang="en-IN"/>
          </a:p>
        </p:txBody>
      </p:sp>
      <p:sp>
        <p:nvSpPr>
          <p:cNvPr id="4" name="Slide Number Placeholder 3">
            <a:extLst>
              <a:ext uri="{FF2B5EF4-FFF2-40B4-BE49-F238E27FC236}">
                <a16:creationId xmlns:a16="http://schemas.microsoft.com/office/drawing/2014/main" id="{CEB3AFF6-37C9-9276-1140-73179AB38D76}"/>
              </a:ext>
            </a:extLst>
          </p:cNvPr>
          <p:cNvSpPr>
            <a:spLocks noGrp="1"/>
          </p:cNvSpPr>
          <p:nvPr>
            <p:ph type="sldNum" sz="quarter" idx="12"/>
          </p:nvPr>
        </p:nvSpPr>
        <p:spPr/>
        <p:txBody>
          <a:bodyPr/>
          <a:lstStyle/>
          <a:p>
            <a:fld id="{B81D9E76-DD4F-466E-B2C0-9BCC8145F039}" type="slidenum">
              <a:rPr lang="en-IN" smtClean="0"/>
              <a:t>‹#›</a:t>
            </a:fld>
            <a:endParaRPr lang="en-IN"/>
          </a:p>
        </p:txBody>
      </p:sp>
    </p:spTree>
    <p:extLst>
      <p:ext uri="{BB962C8B-B14F-4D97-AF65-F5344CB8AC3E}">
        <p14:creationId xmlns:p14="http://schemas.microsoft.com/office/powerpoint/2010/main" val="2776311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0CC18-44A2-7420-D08B-388C8C9FF1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0F7BE59-DA5F-05B2-EE99-6B3B65C7F1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1F3589-B11F-C2DD-0A44-C278093BC605}"/>
              </a:ext>
            </a:extLst>
          </p:cNvPr>
          <p:cNvSpPr>
            <a:spLocks noGrp="1"/>
          </p:cNvSpPr>
          <p:nvPr>
            <p:ph type="dt" sz="half" idx="10"/>
          </p:nvPr>
        </p:nvSpPr>
        <p:spPr/>
        <p:txBody>
          <a:bodyPr/>
          <a:lstStyle/>
          <a:p>
            <a:fld id="{4BE67FAC-BB71-40E2-B950-E63ECBF4D0B4}" type="datetime1">
              <a:rPr lang="en-IN" smtClean="0"/>
              <a:t>07-12-2025</a:t>
            </a:fld>
            <a:endParaRPr lang="en-IN" dirty="0"/>
          </a:p>
        </p:txBody>
      </p:sp>
      <p:sp>
        <p:nvSpPr>
          <p:cNvPr id="5" name="Footer Placeholder 4">
            <a:extLst>
              <a:ext uri="{FF2B5EF4-FFF2-40B4-BE49-F238E27FC236}">
                <a16:creationId xmlns:a16="http://schemas.microsoft.com/office/drawing/2014/main" id="{999B7880-A926-77F6-5C3B-0F3EB368BE10}"/>
              </a:ext>
            </a:extLst>
          </p:cNvPr>
          <p:cNvSpPr>
            <a:spLocks noGrp="1"/>
          </p:cNvSpPr>
          <p:nvPr>
            <p:ph type="ftr" sz="quarter" idx="11"/>
          </p:nvPr>
        </p:nvSpPr>
        <p:spPr/>
        <p:txBody>
          <a:bodyPr/>
          <a:lstStyle/>
          <a:p>
            <a:r>
              <a:rPr lang="fr-FR"/>
              <a:t>Email: jotheeswaranv2004@gmail.com   Contact: 9342655738</a:t>
            </a:r>
            <a:endParaRPr lang="en-IN" dirty="0"/>
          </a:p>
        </p:txBody>
      </p:sp>
      <p:sp>
        <p:nvSpPr>
          <p:cNvPr id="6" name="Slide Number Placeholder 5">
            <a:extLst>
              <a:ext uri="{FF2B5EF4-FFF2-40B4-BE49-F238E27FC236}">
                <a16:creationId xmlns:a16="http://schemas.microsoft.com/office/drawing/2014/main" id="{BF09ED6A-3BC0-975A-D8CF-387398CC4CEE}"/>
              </a:ext>
            </a:extLst>
          </p:cNvPr>
          <p:cNvSpPr>
            <a:spLocks noGrp="1"/>
          </p:cNvSpPr>
          <p:nvPr>
            <p:ph type="sldNum" sz="quarter" idx="12"/>
          </p:nvPr>
        </p:nvSpPr>
        <p:spPr/>
        <p:txBody>
          <a:bodyPr/>
          <a:lstStyle/>
          <a:p>
            <a:fld id="{9CFD8B49-302F-475C-9BE5-0399B9C1FF34}" type="slidenum">
              <a:rPr lang="en-IN" smtClean="0"/>
              <a:t>‹#›</a:t>
            </a:fld>
            <a:endParaRPr lang="en-IN" dirty="0"/>
          </a:p>
        </p:txBody>
      </p:sp>
    </p:spTree>
    <p:extLst>
      <p:ext uri="{BB962C8B-B14F-4D97-AF65-F5344CB8AC3E}">
        <p14:creationId xmlns:p14="http://schemas.microsoft.com/office/powerpoint/2010/main" val="2686344583"/>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8C98C-35F1-D65A-8127-505CB064DF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F4094D3-9EDE-452C-0EB5-CA38C8B01A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E8A3DC7-6114-2099-18D3-7756338AF0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36C7A5-FA67-5061-C557-DE9AAC83D62C}"/>
              </a:ext>
            </a:extLst>
          </p:cNvPr>
          <p:cNvSpPr>
            <a:spLocks noGrp="1"/>
          </p:cNvSpPr>
          <p:nvPr>
            <p:ph type="dt" sz="half" idx="10"/>
          </p:nvPr>
        </p:nvSpPr>
        <p:spPr/>
        <p:txBody>
          <a:bodyPr/>
          <a:lstStyle/>
          <a:p>
            <a:fld id="{464D7A94-283F-4401-8B69-363DD5FF933A}" type="datetime1">
              <a:rPr lang="en-IN" smtClean="0"/>
              <a:t>07-12-2025</a:t>
            </a:fld>
            <a:endParaRPr lang="en-IN"/>
          </a:p>
        </p:txBody>
      </p:sp>
      <p:sp>
        <p:nvSpPr>
          <p:cNvPr id="6" name="Footer Placeholder 5">
            <a:extLst>
              <a:ext uri="{FF2B5EF4-FFF2-40B4-BE49-F238E27FC236}">
                <a16:creationId xmlns:a16="http://schemas.microsoft.com/office/drawing/2014/main" id="{FDA5B597-0B2F-5A6B-3FCB-DA549768F346}"/>
              </a:ext>
            </a:extLst>
          </p:cNvPr>
          <p:cNvSpPr>
            <a:spLocks noGrp="1"/>
          </p:cNvSpPr>
          <p:nvPr>
            <p:ph type="ftr" sz="quarter" idx="11"/>
          </p:nvPr>
        </p:nvSpPr>
        <p:spPr/>
        <p:txBody>
          <a:bodyPr/>
          <a:lstStyle/>
          <a:p>
            <a:r>
              <a:rPr lang="fr-FR"/>
              <a:t>Email: jotheeswaranv2004@gmail.com   Contact: 9342655738</a:t>
            </a:r>
            <a:endParaRPr lang="en-IN"/>
          </a:p>
        </p:txBody>
      </p:sp>
      <p:sp>
        <p:nvSpPr>
          <p:cNvPr id="7" name="Slide Number Placeholder 6">
            <a:extLst>
              <a:ext uri="{FF2B5EF4-FFF2-40B4-BE49-F238E27FC236}">
                <a16:creationId xmlns:a16="http://schemas.microsoft.com/office/drawing/2014/main" id="{1ECDBECA-4842-4E39-70D5-66875889113D}"/>
              </a:ext>
            </a:extLst>
          </p:cNvPr>
          <p:cNvSpPr>
            <a:spLocks noGrp="1"/>
          </p:cNvSpPr>
          <p:nvPr>
            <p:ph type="sldNum" sz="quarter" idx="12"/>
          </p:nvPr>
        </p:nvSpPr>
        <p:spPr/>
        <p:txBody>
          <a:bodyPr/>
          <a:lstStyle/>
          <a:p>
            <a:fld id="{B81D9E76-DD4F-466E-B2C0-9BCC8145F039}" type="slidenum">
              <a:rPr lang="en-IN" smtClean="0"/>
              <a:t>‹#›</a:t>
            </a:fld>
            <a:endParaRPr lang="en-IN"/>
          </a:p>
        </p:txBody>
      </p:sp>
    </p:spTree>
    <p:extLst>
      <p:ext uri="{BB962C8B-B14F-4D97-AF65-F5344CB8AC3E}">
        <p14:creationId xmlns:p14="http://schemas.microsoft.com/office/powerpoint/2010/main" val="21907057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E041C-454E-93FB-4771-241D3E9579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9B0219A-65E8-5D02-3FB2-A93A2C89AB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B3066F1-4DEF-8027-4825-04969976F3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6E8086-B8C5-388F-EF22-53A8DEABCCC2}"/>
              </a:ext>
            </a:extLst>
          </p:cNvPr>
          <p:cNvSpPr>
            <a:spLocks noGrp="1"/>
          </p:cNvSpPr>
          <p:nvPr>
            <p:ph type="dt" sz="half" idx="10"/>
          </p:nvPr>
        </p:nvSpPr>
        <p:spPr/>
        <p:txBody>
          <a:bodyPr/>
          <a:lstStyle/>
          <a:p>
            <a:fld id="{F768DE6E-2DD9-47B5-8C2D-E5E3D2C749FF}" type="datetime1">
              <a:rPr lang="en-IN" smtClean="0"/>
              <a:t>07-12-2025</a:t>
            </a:fld>
            <a:endParaRPr lang="en-IN"/>
          </a:p>
        </p:txBody>
      </p:sp>
      <p:sp>
        <p:nvSpPr>
          <p:cNvPr id="6" name="Footer Placeholder 5">
            <a:extLst>
              <a:ext uri="{FF2B5EF4-FFF2-40B4-BE49-F238E27FC236}">
                <a16:creationId xmlns:a16="http://schemas.microsoft.com/office/drawing/2014/main" id="{BF1EFEEE-D17D-852F-3D5A-A0883E6CBBC9}"/>
              </a:ext>
            </a:extLst>
          </p:cNvPr>
          <p:cNvSpPr>
            <a:spLocks noGrp="1"/>
          </p:cNvSpPr>
          <p:nvPr>
            <p:ph type="ftr" sz="quarter" idx="11"/>
          </p:nvPr>
        </p:nvSpPr>
        <p:spPr/>
        <p:txBody>
          <a:bodyPr/>
          <a:lstStyle/>
          <a:p>
            <a:r>
              <a:rPr lang="fr-FR"/>
              <a:t>Email: jotheeswaranv2004@gmail.com   Contact: 9342655738</a:t>
            </a:r>
            <a:endParaRPr lang="en-IN"/>
          </a:p>
        </p:txBody>
      </p:sp>
      <p:sp>
        <p:nvSpPr>
          <p:cNvPr id="7" name="Slide Number Placeholder 6">
            <a:extLst>
              <a:ext uri="{FF2B5EF4-FFF2-40B4-BE49-F238E27FC236}">
                <a16:creationId xmlns:a16="http://schemas.microsoft.com/office/drawing/2014/main" id="{BBAEA9A2-7528-7A76-1A41-9D77D8FAA8C4}"/>
              </a:ext>
            </a:extLst>
          </p:cNvPr>
          <p:cNvSpPr>
            <a:spLocks noGrp="1"/>
          </p:cNvSpPr>
          <p:nvPr>
            <p:ph type="sldNum" sz="quarter" idx="12"/>
          </p:nvPr>
        </p:nvSpPr>
        <p:spPr/>
        <p:txBody>
          <a:bodyPr/>
          <a:lstStyle/>
          <a:p>
            <a:fld id="{B81D9E76-DD4F-466E-B2C0-9BCC8145F039}" type="slidenum">
              <a:rPr lang="en-IN" smtClean="0"/>
              <a:t>‹#›</a:t>
            </a:fld>
            <a:endParaRPr lang="en-IN"/>
          </a:p>
        </p:txBody>
      </p:sp>
    </p:spTree>
    <p:extLst>
      <p:ext uri="{BB962C8B-B14F-4D97-AF65-F5344CB8AC3E}">
        <p14:creationId xmlns:p14="http://schemas.microsoft.com/office/powerpoint/2010/main" val="39805999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0B416-044B-7C8C-E1FD-584F66C0D6D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CC7708-2575-1569-3AEC-6F331904C8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9535A-B4A1-C76C-7753-6DCE82A8D52F}"/>
              </a:ext>
            </a:extLst>
          </p:cNvPr>
          <p:cNvSpPr>
            <a:spLocks noGrp="1"/>
          </p:cNvSpPr>
          <p:nvPr>
            <p:ph type="dt" sz="half" idx="10"/>
          </p:nvPr>
        </p:nvSpPr>
        <p:spPr/>
        <p:txBody>
          <a:bodyPr/>
          <a:lstStyle/>
          <a:p>
            <a:fld id="{D29B179D-D596-49AF-8BB7-86F821BE7744}" type="datetime1">
              <a:rPr lang="en-IN" smtClean="0"/>
              <a:t>07-12-2025</a:t>
            </a:fld>
            <a:endParaRPr lang="en-IN"/>
          </a:p>
        </p:txBody>
      </p:sp>
      <p:sp>
        <p:nvSpPr>
          <p:cNvPr id="5" name="Footer Placeholder 4">
            <a:extLst>
              <a:ext uri="{FF2B5EF4-FFF2-40B4-BE49-F238E27FC236}">
                <a16:creationId xmlns:a16="http://schemas.microsoft.com/office/drawing/2014/main" id="{6B8E2C57-02C2-323F-C348-15D61CCEBB5E}"/>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6B47DE2B-5221-ECF3-7F58-88E856E42EA1}"/>
              </a:ext>
            </a:extLst>
          </p:cNvPr>
          <p:cNvSpPr>
            <a:spLocks noGrp="1"/>
          </p:cNvSpPr>
          <p:nvPr>
            <p:ph type="sldNum" sz="quarter" idx="12"/>
          </p:nvPr>
        </p:nvSpPr>
        <p:spPr/>
        <p:txBody>
          <a:bodyPr/>
          <a:lstStyle/>
          <a:p>
            <a:fld id="{B81D9E76-DD4F-466E-B2C0-9BCC8145F039}" type="slidenum">
              <a:rPr lang="en-IN" smtClean="0"/>
              <a:t>‹#›</a:t>
            </a:fld>
            <a:endParaRPr lang="en-IN"/>
          </a:p>
        </p:txBody>
      </p:sp>
    </p:spTree>
    <p:extLst>
      <p:ext uri="{BB962C8B-B14F-4D97-AF65-F5344CB8AC3E}">
        <p14:creationId xmlns:p14="http://schemas.microsoft.com/office/powerpoint/2010/main" val="41501147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E3ACDD-F365-90C6-F9A0-31E31FC7D1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6FE370-DB58-DFF2-1E86-5D23822BC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36272B-BB1F-BE7C-8DDD-74E2F8E5F1B7}"/>
              </a:ext>
            </a:extLst>
          </p:cNvPr>
          <p:cNvSpPr>
            <a:spLocks noGrp="1"/>
          </p:cNvSpPr>
          <p:nvPr>
            <p:ph type="dt" sz="half" idx="10"/>
          </p:nvPr>
        </p:nvSpPr>
        <p:spPr/>
        <p:txBody>
          <a:bodyPr/>
          <a:lstStyle/>
          <a:p>
            <a:fld id="{1ACDC69F-6EF7-4C66-AE08-BE7DE28877B4}" type="datetime1">
              <a:rPr lang="en-IN" smtClean="0"/>
              <a:t>07-12-2025</a:t>
            </a:fld>
            <a:endParaRPr lang="en-IN"/>
          </a:p>
        </p:txBody>
      </p:sp>
      <p:sp>
        <p:nvSpPr>
          <p:cNvPr id="5" name="Footer Placeholder 4">
            <a:extLst>
              <a:ext uri="{FF2B5EF4-FFF2-40B4-BE49-F238E27FC236}">
                <a16:creationId xmlns:a16="http://schemas.microsoft.com/office/drawing/2014/main" id="{28D96F94-76C7-FC97-A206-108480B5A69F}"/>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071667DC-A16C-9783-CD93-D3EB34FFEA8D}"/>
              </a:ext>
            </a:extLst>
          </p:cNvPr>
          <p:cNvSpPr>
            <a:spLocks noGrp="1"/>
          </p:cNvSpPr>
          <p:nvPr>
            <p:ph type="sldNum" sz="quarter" idx="12"/>
          </p:nvPr>
        </p:nvSpPr>
        <p:spPr/>
        <p:txBody>
          <a:bodyPr/>
          <a:lstStyle/>
          <a:p>
            <a:fld id="{B81D9E76-DD4F-466E-B2C0-9BCC8145F039}" type="slidenum">
              <a:rPr lang="en-IN" smtClean="0"/>
              <a:t>‹#›</a:t>
            </a:fld>
            <a:endParaRPr lang="en-IN"/>
          </a:p>
        </p:txBody>
      </p:sp>
    </p:spTree>
    <p:extLst>
      <p:ext uri="{BB962C8B-B14F-4D97-AF65-F5344CB8AC3E}">
        <p14:creationId xmlns:p14="http://schemas.microsoft.com/office/powerpoint/2010/main" val="27887502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6DD46-9BE2-D779-4C68-7132477F37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919BF7-F46A-7D71-FAA1-9ECFE3D28A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FDC69C8-2906-CFE0-E98A-3F825469D222}"/>
              </a:ext>
            </a:extLst>
          </p:cNvPr>
          <p:cNvSpPr>
            <a:spLocks noGrp="1"/>
          </p:cNvSpPr>
          <p:nvPr>
            <p:ph type="dt" sz="half" idx="10"/>
          </p:nvPr>
        </p:nvSpPr>
        <p:spPr/>
        <p:txBody>
          <a:bodyPr/>
          <a:lstStyle/>
          <a:p>
            <a:fld id="{E8C63CAC-AC77-429C-A3F0-81DA1B3359AF}" type="datetime1">
              <a:rPr lang="en-IN" smtClean="0"/>
              <a:t>07-12-2025</a:t>
            </a:fld>
            <a:endParaRPr lang="en-IN"/>
          </a:p>
        </p:txBody>
      </p:sp>
      <p:sp>
        <p:nvSpPr>
          <p:cNvPr id="5" name="Footer Placeholder 4">
            <a:extLst>
              <a:ext uri="{FF2B5EF4-FFF2-40B4-BE49-F238E27FC236}">
                <a16:creationId xmlns:a16="http://schemas.microsoft.com/office/drawing/2014/main" id="{0EC353F5-C341-6AD0-D683-00D7AC1925EF}"/>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48B9BC05-F85F-52A4-0DC7-5E9F4FF72A04}"/>
              </a:ext>
            </a:extLst>
          </p:cNvPr>
          <p:cNvSpPr>
            <a:spLocks noGrp="1"/>
          </p:cNvSpPr>
          <p:nvPr>
            <p:ph type="sldNum" sz="quarter" idx="12"/>
          </p:nvPr>
        </p:nvSpPr>
        <p:spPr/>
        <p:txBody>
          <a:bodyPr/>
          <a:lstStyle/>
          <a:p>
            <a:fld id="{ED04C440-6386-4726-A025-EE02CC3997CA}" type="slidenum">
              <a:rPr lang="en-IN" smtClean="0"/>
              <a:t>‹#›</a:t>
            </a:fld>
            <a:endParaRPr lang="en-IN"/>
          </a:p>
        </p:txBody>
      </p:sp>
    </p:spTree>
    <p:extLst>
      <p:ext uri="{BB962C8B-B14F-4D97-AF65-F5344CB8AC3E}">
        <p14:creationId xmlns:p14="http://schemas.microsoft.com/office/powerpoint/2010/main" val="42748900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2B9F-9D06-FC1A-D1A4-B041557662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68AE4F-A75A-0083-155B-928EC157BC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3529E7-EA57-97EE-A49F-73F15B255F97}"/>
              </a:ext>
            </a:extLst>
          </p:cNvPr>
          <p:cNvSpPr>
            <a:spLocks noGrp="1"/>
          </p:cNvSpPr>
          <p:nvPr>
            <p:ph type="dt" sz="half" idx="10"/>
          </p:nvPr>
        </p:nvSpPr>
        <p:spPr/>
        <p:txBody>
          <a:bodyPr/>
          <a:lstStyle/>
          <a:p>
            <a:fld id="{C9B6DAFB-0DF2-4FEC-9EAD-B3CB9B025431}" type="datetime1">
              <a:rPr lang="en-IN" smtClean="0"/>
              <a:t>07-12-2025</a:t>
            </a:fld>
            <a:endParaRPr lang="en-IN"/>
          </a:p>
        </p:txBody>
      </p:sp>
      <p:sp>
        <p:nvSpPr>
          <p:cNvPr id="5" name="Footer Placeholder 4">
            <a:extLst>
              <a:ext uri="{FF2B5EF4-FFF2-40B4-BE49-F238E27FC236}">
                <a16:creationId xmlns:a16="http://schemas.microsoft.com/office/drawing/2014/main" id="{AB74E5B2-B52C-8284-A891-CF54321A4986}"/>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41433F52-4A2D-E83C-C9A3-0B026CCB9BE9}"/>
              </a:ext>
            </a:extLst>
          </p:cNvPr>
          <p:cNvSpPr>
            <a:spLocks noGrp="1"/>
          </p:cNvSpPr>
          <p:nvPr>
            <p:ph type="sldNum" sz="quarter" idx="12"/>
          </p:nvPr>
        </p:nvSpPr>
        <p:spPr/>
        <p:txBody>
          <a:bodyPr/>
          <a:lstStyle/>
          <a:p>
            <a:fld id="{ED04C440-6386-4726-A025-EE02CC3997CA}" type="slidenum">
              <a:rPr lang="en-IN" smtClean="0"/>
              <a:t>‹#›</a:t>
            </a:fld>
            <a:endParaRPr lang="en-IN"/>
          </a:p>
        </p:txBody>
      </p:sp>
    </p:spTree>
    <p:extLst>
      <p:ext uri="{BB962C8B-B14F-4D97-AF65-F5344CB8AC3E}">
        <p14:creationId xmlns:p14="http://schemas.microsoft.com/office/powerpoint/2010/main" val="1539079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BAC1F-AC3B-1D36-3402-526FA52FA4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FDDEF2D-C6BB-8B39-254C-FB06A1E37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35ADD7-3A6E-D447-D7C6-8CA5EEE442CC}"/>
              </a:ext>
            </a:extLst>
          </p:cNvPr>
          <p:cNvSpPr>
            <a:spLocks noGrp="1"/>
          </p:cNvSpPr>
          <p:nvPr>
            <p:ph type="dt" sz="half" idx="10"/>
          </p:nvPr>
        </p:nvSpPr>
        <p:spPr/>
        <p:txBody>
          <a:bodyPr/>
          <a:lstStyle/>
          <a:p>
            <a:fld id="{2082A65C-D0BF-4C63-AB18-AA668DF9BE15}" type="datetime1">
              <a:rPr lang="en-IN" smtClean="0"/>
              <a:t>07-12-2025</a:t>
            </a:fld>
            <a:endParaRPr lang="en-IN"/>
          </a:p>
        </p:txBody>
      </p:sp>
      <p:sp>
        <p:nvSpPr>
          <p:cNvPr id="5" name="Footer Placeholder 4">
            <a:extLst>
              <a:ext uri="{FF2B5EF4-FFF2-40B4-BE49-F238E27FC236}">
                <a16:creationId xmlns:a16="http://schemas.microsoft.com/office/drawing/2014/main" id="{FF206948-ED35-F25A-F002-7026D16B743A}"/>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316A4699-8A3A-55B6-415E-A7346957051B}"/>
              </a:ext>
            </a:extLst>
          </p:cNvPr>
          <p:cNvSpPr>
            <a:spLocks noGrp="1"/>
          </p:cNvSpPr>
          <p:nvPr>
            <p:ph type="sldNum" sz="quarter" idx="12"/>
          </p:nvPr>
        </p:nvSpPr>
        <p:spPr/>
        <p:txBody>
          <a:bodyPr/>
          <a:lstStyle/>
          <a:p>
            <a:fld id="{ED04C440-6386-4726-A025-EE02CC3997CA}" type="slidenum">
              <a:rPr lang="en-IN" smtClean="0"/>
              <a:t>‹#›</a:t>
            </a:fld>
            <a:endParaRPr lang="en-IN"/>
          </a:p>
        </p:txBody>
      </p:sp>
    </p:spTree>
    <p:extLst>
      <p:ext uri="{BB962C8B-B14F-4D97-AF65-F5344CB8AC3E}">
        <p14:creationId xmlns:p14="http://schemas.microsoft.com/office/powerpoint/2010/main" val="4722219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B7DC2-9F29-A07A-02A5-CC765001C4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C1D9AB-4888-A218-76F8-622A6BF61C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304AD9E-3649-B710-FDC9-8F3BB449A5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63BA7F9-A32F-D0AA-D747-5430CAD0FC38}"/>
              </a:ext>
            </a:extLst>
          </p:cNvPr>
          <p:cNvSpPr>
            <a:spLocks noGrp="1"/>
          </p:cNvSpPr>
          <p:nvPr>
            <p:ph type="dt" sz="half" idx="10"/>
          </p:nvPr>
        </p:nvSpPr>
        <p:spPr/>
        <p:txBody>
          <a:bodyPr/>
          <a:lstStyle/>
          <a:p>
            <a:fld id="{37AFA258-8ED8-4FF1-BBE1-E0F70EBC3E54}" type="datetime1">
              <a:rPr lang="en-IN" smtClean="0"/>
              <a:t>07-12-2025</a:t>
            </a:fld>
            <a:endParaRPr lang="en-IN"/>
          </a:p>
        </p:txBody>
      </p:sp>
      <p:sp>
        <p:nvSpPr>
          <p:cNvPr id="6" name="Footer Placeholder 5">
            <a:extLst>
              <a:ext uri="{FF2B5EF4-FFF2-40B4-BE49-F238E27FC236}">
                <a16:creationId xmlns:a16="http://schemas.microsoft.com/office/drawing/2014/main" id="{5CDADC66-4EBD-0EE2-E5FE-ACB89CCDD1BB}"/>
              </a:ext>
            </a:extLst>
          </p:cNvPr>
          <p:cNvSpPr>
            <a:spLocks noGrp="1"/>
          </p:cNvSpPr>
          <p:nvPr>
            <p:ph type="ftr" sz="quarter" idx="11"/>
          </p:nvPr>
        </p:nvSpPr>
        <p:spPr/>
        <p:txBody>
          <a:bodyPr/>
          <a:lstStyle/>
          <a:p>
            <a:r>
              <a:rPr lang="fr-FR"/>
              <a:t>Email: jotheeswaranv2004@gmail.com   Contact: 9342655738</a:t>
            </a:r>
            <a:endParaRPr lang="en-IN"/>
          </a:p>
        </p:txBody>
      </p:sp>
      <p:sp>
        <p:nvSpPr>
          <p:cNvPr id="7" name="Slide Number Placeholder 6">
            <a:extLst>
              <a:ext uri="{FF2B5EF4-FFF2-40B4-BE49-F238E27FC236}">
                <a16:creationId xmlns:a16="http://schemas.microsoft.com/office/drawing/2014/main" id="{9AF2EC8C-D8BC-F360-6175-7DD48624F548}"/>
              </a:ext>
            </a:extLst>
          </p:cNvPr>
          <p:cNvSpPr>
            <a:spLocks noGrp="1"/>
          </p:cNvSpPr>
          <p:nvPr>
            <p:ph type="sldNum" sz="quarter" idx="12"/>
          </p:nvPr>
        </p:nvSpPr>
        <p:spPr/>
        <p:txBody>
          <a:bodyPr/>
          <a:lstStyle/>
          <a:p>
            <a:fld id="{ED04C440-6386-4726-A025-EE02CC3997CA}" type="slidenum">
              <a:rPr lang="en-IN" smtClean="0"/>
              <a:t>‹#›</a:t>
            </a:fld>
            <a:endParaRPr lang="en-IN"/>
          </a:p>
        </p:txBody>
      </p:sp>
    </p:spTree>
    <p:extLst>
      <p:ext uri="{BB962C8B-B14F-4D97-AF65-F5344CB8AC3E}">
        <p14:creationId xmlns:p14="http://schemas.microsoft.com/office/powerpoint/2010/main" val="12999902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0A00B-B8AF-6BF7-A4BB-F2346D511AD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FB1A49-4609-B194-DF42-44F47A56B8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678CDF-E09F-8402-4BDB-4E6AC2B980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2567D50-813D-07A1-E1B5-36DD1D1748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B31789-8BBB-B044-1069-EC6B563108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A995E3D-0254-A09B-0354-3C99EF00F20B}"/>
              </a:ext>
            </a:extLst>
          </p:cNvPr>
          <p:cNvSpPr>
            <a:spLocks noGrp="1"/>
          </p:cNvSpPr>
          <p:nvPr>
            <p:ph type="dt" sz="half" idx="10"/>
          </p:nvPr>
        </p:nvSpPr>
        <p:spPr/>
        <p:txBody>
          <a:bodyPr/>
          <a:lstStyle/>
          <a:p>
            <a:fld id="{B62161B1-8830-451C-8EA7-34654D0A9C4A}" type="datetime1">
              <a:rPr lang="en-IN" smtClean="0"/>
              <a:t>07-12-2025</a:t>
            </a:fld>
            <a:endParaRPr lang="en-IN"/>
          </a:p>
        </p:txBody>
      </p:sp>
      <p:sp>
        <p:nvSpPr>
          <p:cNvPr id="8" name="Footer Placeholder 7">
            <a:extLst>
              <a:ext uri="{FF2B5EF4-FFF2-40B4-BE49-F238E27FC236}">
                <a16:creationId xmlns:a16="http://schemas.microsoft.com/office/drawing/2014/main" id="{18EF75EF-34C0-3544-8666-804FF22DC874}"/>
              </a:ext>
            </a:extLst>
          </p:cNvPr>
          <p:cNvSpPr>
            <a:spLocks noGrp="1"/>
          </p:cNvSpPr>
          <p:nvPr>
            <p:ph type="ftr" sz="quarter" idx="11"/>
          </p:nvPr>
        </p:nvSpPr>
        <p:spPr/>
        <p:txBody>
          <a:bodyPr/>
          <a:lstStyle/>
          <a:p>
            <a:r>
              <a:rPr lang="fr-FR"/>
              <a:t>Email: jotheeswaranv2004@gmail.com   Contact: 9342655738</a:t>
            </a:r>
            <a:endParaRPr lang="en-IN"/>
          </a:p>
        </p:txBody>
      </p:sp>
      <p:sp>
        <p:nvSpPr>
          <p:cNvPr id="9" name="Slide Number Placeholder 8">
            <a:extLst>
              <a:ext uri="{FF2B5EF4-FFF2-40B4-BE49-F238E27FC236}">
                <a16:creationId xmlns:a16="http://schemas.microsoft.com/office/drawing/2014/main" id="{1EAE35EC-31D4-19A2-A75A-C1F71BFE32B4}"/>
              </a:ext>
            </a:extLst>
          </p:cNvPr>
          <p:cNvSpPr>
            <a:spLocks noGrp="1"/>
          </p:cNvSpPr>
          <p:nvPr>
            <p:ph type="sldNum" sz="quarter" idx="12"/>
          </p:nvPr>
        </p:nvSpPr>
        <p:spPr/>
        <p:txBody>
          <a:bodyPr/>
          <a:lstStyle/>
          <a:p>
            <a:fld id="{ED04C440-6386-4726-A025-EE02CC3997CA}" type="slidenum">
              <a:rPr lang="en-IN" smtClean="0"/>
              <a:t>‹#›</a:t>
            </a:fld>
            <a:endParaRPr lang="en-IN"/>
          </a:p>
        </p:txBody>
      </p:sp>
    </p:spTree>
    <p:extLst>
      <p:ext uri="{BB962C8B-B14F-4D97-AF65-F5344CB8AC3E}">
        <p14:creationId xmlns:p14="http://schemas.microsoft.com/office/powerpoint/2010/main" val="30315584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073CE-F68F-D5C7-A9C2-6BAB5294F49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22E41E-F706-3D3F-A084-1F056440F992}"/>
              </a:ext>
            </a:extLst>
          </p:cNvPr>
          <p:cNvSpPr>
            <a:spLocks noGrp="1"/>
          </p:cNvSpPr>
          <p:nvPr>
            <p:ph type="dt" sz="half" idx="10"/>
          </p:nvPr>
        </p:nvSpPr>
        <p:spPr/>
        <p:txBody>
          <a:bodyPr/>
          <a:lstStyle/>
          <a:p>
            <a:fld id="{96481B1D-6221-4530-A3D2-CBE7C9B54125}" type="datetime1">
              <a:rPr lang="en-IN" smtClean="0"/>
              <a:t>07-12-2025</a:t>
            </a:fld>
            <a:endParaRPr lang="en-IN"/>
          </a:p>
        </p:txBody>
      </p:sp>
      <p:sp>
        <p:nvSpPr>
          <p:cNvPr id="4" name="Footer Placeholder 3">
            <a:extLst>
              <a:ext uri="{FF2B5EF4-FFF2-40B4-BE49-F238E27FC236}">
                <a16:creationId xmlns:a16="http://schemas.microsoft.com/office/drawing/2014/main" id="{012F34BB-62CB-BFD2-9537-C841E7CED33B}"/>
              </a:ext>
            </a:extLst>
          </p:cNvPr>
          <p:cNvSpPr>
            <a:spLocks noGrp="1"/>
          </p:cNvSpPr>
          <p:nvPr>
            <p:ph type="ftr" sz="quarter" idx="11"/>
          </p:nvPr>
        </p:nvSpPr>
        <p:spPr/>
        <p:txBody>
          <a:bodyPr/>
          <a:lstStyle/>
          <a:p>
            <a:r>
              <a:rPr lang="fr-FR"/>
              <a:t>Email: jotheeswaranv2004@gmail.com   Contact: 9342655738</a:t>
            </a:r>
            <a:endParaRPr lang="en-IN"/>
          </a:p>
        </p:txBody>
      </p:sp>
      <p:sp>
        <p:nvSpPr>
          <p:cNvPr id="5" name="Slide Number Placeholder 4">
            <a:extLst>
              <a:ext uri="{FF2B5EF4-FFF2-40B4-BE49-F238E27FC236}">
                <a16:creationId xmlns:a16="http://schemas.microsoft.com/office/drawing/2014/main" id="{D0028106-7B00-A653-3C1D-20B01E2EB0DE}"/>
              </a:ext>
            </a:extLst>
          </p:cNvPr>
          <p:cNvSpPr>
            <a:spLocks noGrp="1"/>
          </p:cNvSpPr>
          <p:nvPr>
            <p:ph type="sldNum" sz="quarter" idx="12"/>
          </p:nvPr>
        </p:nvSpPr>
        <p:spPr/>
        <p:txBody>
          <a:bodyPr/>
          <a:lstStyle/>
          <a:p>
            <a:fld id="{ED04C440-6386-4726-A025-EE02CC3997CA}" type="slidenum">
              <a:rPr lang="en-IN" smtClean="0"/>
              <a:t>‹#›</a:t>
            </a:fld>
            <a:endParaRPr lang="en-IN"/>
          </a:p>
        </p:txBody>
      </p:sp>
    </p:spTree>
    <p:extLst>
      <p:ext uri="{BB962C8B-B14F-4D97-AF65-F5344CB8AC3E}">
        <p14:creationId xmlns:p14="http://schemas.microsoft.com/office/powerpoint/2010/main" val="2394116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DBDA-FEF9-DE34-ED72-72327E3BCE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83CF1B-C4A1-54E9-20CA-8C87144859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B85D94A-08B0-60E1-FC2A-6E056BDCD3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0FD048C-4224-7367-985A-26E614B86F6D}"/>
              </a:ext>
            </a:extLst>
          </p:cNvPr>
          <p:cNvSpPr>
            <a:spLocks noGrp="1"/>
          </p:cNvSpPr>
          <p:nvPr>
            <p:ph type="dt" sz="half" idx="10"/>
          </p:nvPr>
        </p:nvSpPr>
        <p:spPr/>
        <p:txBody>
          <a:bodyPr/>
          <a:lstStyle/>
          <a:p>
            <a:fld id="{9C1977AA-D147-418E-B629-E4A0414E641C}" type="datetime1">
              <a:rPr lang="en-IN" smtClean="0"/>
              <a:t>07-12-2025</a:t>
            </a:fld>
            <a:endParaRPr lang="en-IN" dirty="0"/>
          </a:p>
        </p:txBody>
      </p:sp>
      <p:sp>
        <p:nvSpPr>
          <p:cNvPr id="6" name="Footer Placeholder 5">
            <a:extLst>
              <a:ext uri="{FF2B5EF4-FFF2-40B4-BE49-F238E27FC236}">
                <a16:creationId xmlns:a16="http://schemas.microsoft.com/office/drawing/2014/main" id="{C9AAEEA0-AE90-916B-28E8-3B20B4C072B3}"/>
              </a:ext>
            </a:extLst>
          </p:cNvPr>
          <p:cNvSpPr>
            <a:spLocks noGrp="1"/>
          </p:cNvSpPr>
          <p:nvPr>
            <p:ph type="ftr" sz="quarter" idx="11"/>
          </p:nvPr>
        </p:nvSpPr>
        <p:spPr/>
        <p:txBody>
          <a:bodyPr/>
          <a:lstStyle/>
          <a:p>
            <a:r>
              <a:rPr lang="fr-FR"/>
              <a:t>Email: jotheeswaranv2004@gmail.com   Contact: 9342655738</a:t>
            </a:r>
            <a:endParaRPr lang="en-IN" dirty="0"/>
          </a:p>
        </p:txBody>
      </p:sp>
      <p:sp>
        <p:nvSpPr>
          <p:cNvPr id="7" name="Slide Number Placeholder 6">
            <a:extLst>
              <a:ext uri="{FF2B5EF4-FFF2-40B4-BE49-F238E27FC236}">
                <a16:creationId xmlns:a16="http://schemas.microsoft.com/office/drawing/2014/main" id="{3D810EDA-4466-5CE8-1C9B-7889F2DA1A71}"/>
              </a:ext>
            </a:extLst>
          </p:cNvPr>
          <p:cNvSpPr>
            <a:spLocks noGrp="1"/>
          </p:cNvSpPr>
          <p:nvPr>
            <p:ph type="sldNum" sz="quarter" idx="12"/>
          </p:nvPr>
        </p:nvSpPr>
        <p:spPr/>
        <p:txBody>
          <a:bodyPr/>
          <a:lstStyle/>
          <a:p>
            <a:fld id="{9CFD8B49-302F-475C-9BE5-0399B9C1FF34}" type="slidenum">
              <a:rPr lang="en-IN" smtClean="0"/>
              <a:t>‹#›</a:t>
            </a:fld>
            <a:endParaRPr lang="en-IN" dirty="0"/>
          </a:p>
        </p:txBody>
      </p:sp>
    </p:spTree>
    <p:extLst>
      <p:ext uri="{BB962C8B-B14F-4D97-AF65-F5344CB8AC3E}">
        <p14:creationId xmlns:p14="http://schemas.microsoft.com/office/powerpoint/2010/main" val="2935297281"/>
      </p:ext>
    </p:extLst>
  </p:cSld>
  <p:clrMapOvr>
    <a:masterClrMapping/>
  </p:clrMapOvr>
  <p:transition spd="slow">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A46ECE-68C7-E905-C88D-960380E80D37}"/>
              </a:ext>
            </a:extLst>
          </p:cNvPr>
          <p:cNvSpPr>
            <a:spLocks noGrp="1"/>
          </p:cNvSpPr>
          <p:nvPr>
            <p:ph type="dt" sz="half" idx="10"/>
          </p:nvPr>
        </p:nvSpPr>
        <p:spPr/>
        <p:txBody>
          <a:bodyPr/>
          <a:lstStyle/>
          <a:p>
            <a:fld id="{3A26E15A-C639-4875-886C-B1F1182019E2}" type="datetime1">
              <a:rPr lang="en-IN" smtClean="0"/>
              <a:t>07-12-2025</a:t>
            </a:fld>
            <a:endParaRPr lang="en-IN"/>
          </a:p>
        </p:txBody>
      </p:sp>
      <p:sp>
        <p:nvSpPr>
          <p:cNvPr id="3" name="Footer Placeholder 2">
            <a:extLst>
              <a:ext uri="{FF2B5EF4-FFF2-40B4-BE49-F238E27FC236}">
                <a16:creationId xmlns:a16="http://schemas.microsoft.com/office/drawing/2014/main" id="{FAAAFC77-1744-8961-FFE3-BACFE0DAD642}"/>
              </a:ext>
            </a:extLst>
          </p:cNvPr>
          <p:cNvSpPr>
            <a:spLocks noGrp="1"/>
          </p:cNvSpPr>
          <p:nvPr>
            <p:ph type="ftr" sz="quarter" idx="11"/>
          </p:nvPr>
        </p:nvSpPr>
        <p:spPr/>
        <p:txBody>
          <a:bodyPr/>
          <a:lstStyle/>
          <a:p>
            <a:r>
              <a:rPr lang="fr-FR"/>
              <a:t>Email: jotheeswaranv2004@gmail.com   Contact: 9342655738</a:t>
            </a:r>
            <a:endParaRPr lang="en-IN"/>
          </a:p>
        </p:txBody>
      </p:sp>
      <p:sp>
        <p:nvSpPr>
          <p:cNvPr id="4" name="Slide Number Placeholder 3">
            <a:extLst>
              <a:ext uri="{FF2B5EF4-FFF2-40B4-BE49-F238E27FC236}">
                <a16:creationId xmlns:a16="http://schemas.microsoft.com/office/drawing/2014/main" id="{C1384CE7-73D8-29B5-B72B-0E5D0E4C18F1}"/>
              </a:ext>
            </a:extLst>
          </p:cNvPr>
          <p:cNvSpPr>
            <a:spLocks noGrp="1"/>
          </p:cNvSpPr>
          <p:nvPr>
            <p:ph type="sldNum" sz="quarter" idx="12"/>
          </p:nvPr>
        </p:nvSpPr>
        <p:spPr/>
        <p:txBody>
          <a:bodyPr/>
          <a:lstStyle/>
          <a:p>
            <a:fld id="{ED04C440-6386-4726-A025-EE02CC3997CA}" type="slidenum">
              <a:rPr lang="en-IN" smtClean="0"/>
              <a:t>‹#›</a:t>
            </a:fld>
            <a:endParaRPr lang="en-IN"/>
          </a:p>
        </p:txBody>
      </p:sp>
    </p:spTree>
    <p:extLst>
      <p:ext uri="{BB962C8B-B14F-4D97-AF65-F5344CB8AC3E}">
        <p14:creationId xmlns:p14="http://schemas.microsoft.com/office/powerpoint/2010/main" val="20547573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8BCD9-E8EC-1EEE-6EBB-7A18E58E2A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BA08756-E99F-BFBA-CCCE-AC87F4FA3C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4FFA5A8-266B-475C-4E02-32C4CC536A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F7C8-4091-AC55-7AF1-3829FF709476}"/>
              </a:ext>
            </a:extLst>
          </p:cNvPr>
          <p:cNvSpPr>
            <a:spLocks noGrp="1"/>
          </p:cNvSpPr>
          <p:nvPr>
            <p:ph type="dt" sz="half" idx="10"/>
          </p:nvPr>
        </p:nvSpPr>
        <p:spPr/>
        <p:txBody>
          <a:bodyPr/>
          <a:lstStyle/>
          <a:p>
            <a:fld id="{1F2583C3-B6D1-4FF6-9FBA-1CA1F66E2BC7}" type="datetime1">
              <a:rPr lang="en-IN" smtClean="0"/>
              <a:t>07-12-2025</a:t>
            </a:fld>
            <a:endParaRPr lang="en-IN"/>
          </a:p>
        </p:txBody>
      </p:sp>
      <p:sp>
        <p:nvSpPr>
          <p:cNvPr id="6" name="Footer Placeholder 5">
            <a:extLst>
              <a:ext uri="{FF2B5EF4-FFF2-40B4-BE49-F238E27FC236}">
                <a16:creationId xmlns:a16="http://schemas.microsoft.com/office/drawing/2014/main" id="{B7BB1832-49C8-4F29-E881-60394B21775D}"/>
              </a:ext>
            </a:extLst>
          </p:cNvPr>
          <p:cNvSpPr>
            <a:spLocks noGrp="1"/>
          </p:cNvSpPr>
          <p:nvPr>
            <p:ph type="ftr" sz="quarter" idx="11"/>
          </p:nvPr>
        </p:nvSpPr>
        <p:spPr/>
        <p:txBody>
          <a:bodyPr/>
          <a:lstStyle/>
          <a:p>
            <a:r>
              <a:rPr lang="fr-FR"/>
              <a:t>Email: jotheeswaranv2004@gmail.com   Contact: 9342655738</a:t>
            </a:r>
            <a:endParaRPr lang="en-IN"/>
          </a:p>
        </p:txBody>
      </p:sp>
      <p:sp>
        <p:nvSpPr>
          <p:cNvPr id="7" name="Slide Number Placeholder 6">
            <a:extLst>
              <a:ext uri="{FF2B5EF4-FFF2-40B4-BE49-F238E27FC236}">
                <a16:creationId xmlns:a16="http://schemas.microsoft.com/office/drawing/2014/main" id="{88F29CC4-2EA7-1985-FF40-6B4DED02A9F1}"/>
              </a:ext>
            </a:extLst>
          </p:cNvPr>
          <p:cNvSpPr>
            <a:spLocks noGrp="1"/>
          </p:cNvSpPr>
          <p:nvPr>
            <p:ph type="sldNum" sz="quarter" idx="12"/>
          </p:nvPr>
        </p:nvSpPr>
        <p:spPr/>
        <p:txBody>
          <a:bodyPr/>
          <a:lstStyle/>
          <a:p>
            <a:fld id="{ED04C440-6386-4726-A025-EE02CC3997CA}" type="slidenum">
              <a:rPr lang="en-IN" smtClean="0"/>
              <a:t>‹#›</a:t>
            </a:fld>
            <a:endParaRPr lang="en-IN"/>
          </a:p>
        </p:txBody>
      </p:sp>
    </p:spTree>
    <p:extLst>
      <p:ext uri="{BB962C8B-B14F-4D97-AF65-F5344CB8AC3E}">
        <p14:creationId xmlns:p14="http://schemas.microsoft.com/office/powerpoint/2010/main" val="5790466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AE61-B888-1710-ECDE-005A1F583D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2DCC8FA-5F4A-E15E-1B53-06F469537F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695B64E-96C5-DCD2-F7A4-D1532DD54E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0D373F-21C8-18C8-7D5C-7FB131658751}"/>
              </a:ext>
            </a:extLst>
          </p:cNvPr>
          <p:cNvSpPr>
            <a:spLocks noGrp="1"/>
          </p:cNvSpPr>
          <p:nvPr>
            <p:ph type="dt" sz="half" idx="10"/>
          </p:nvPr>
        </p:nvSpPr>
        <p:spPr/>
        <p:txBody>
          <a:bodyPr/>
          <a:lstStyle/>
          <a:p>
            <a:fld id="{E1A4EDBD-1ACE-4C5D-A23A-3BBB50C35E72}" type="datetime1">
              <a:rPr lang="en-IN" smtClean="0"/>
              <a:t>07-12-2025</a:t>
            </a:fld>
            <a:endParaRPr lang="en-IN"/>
          </a:p>
        </p:txBody>
      </p:sp>
      <p:sp>
        <p:nvSpPr>
          <p:cNvPr id="6" name="Footer Placeholder 5">
            <a:extLst>
              <a:ext uri="{FF2B5EF4-FFF2-40B4-BE49-F238E27FC236}">
                <a16:creationId xmlns:a16="http://schemas.microsoft.com/office/drawing/2014/main" id="{AE1A8240-B582-58C1-BFEE-D789464965B3}"/>
              </a:ext>
            </a:extLst>
          </p:cNvPr>
          <p:cNvSpPr>
            <a:spLocks noGrp="1"/>
          </p:cNvSpPr>
          <p:nvPr>
            <p:ph type="ftr" sz="quarter" idx="11"/>
          </p:nvPr>
        </p:nvSpPr>
        <p:spPr/>
        <p:txBody>
          <a:bodyPr/>
          <a:lstStyle/>
          <a:p>
            <a:r>
              <a:rPr lang="fr-FR"/>
              <a:t>Email: jotheeswaranv2004@gmail.com   Contact: 9342655738</a:t>
            </a:r>
            <a:endParaRPr lang="en-IN"/>
          </a:p>
        </p:txBody>
      </p:sp>
      <p:sp>
        <p:nvSpPr>
          <p:cNvPr id="7" name="Slide Number Placeholder 6">
            <a:extLst>
              <a:ext uri="{FF2B5EF4-FFF2-40B4-BE49-F238E27FC236}">
                <a16:creationId xmlns:a16="http://schemas.microsoft.com/office/drawing/2014/main" id="{D3872FBD-99F2-1A89-0CF7-CBBD4FBB7D3A}"/>
              </a:ext>
            </a:extLst>
          </p:cNvPr>
          <p:cNvSpPr>
            <a:spLocks noGrp="1"/>
          </p:cNvSpPr>
          <p:nvPr>
            <p:ph type="sldNum" sz="quarter" idx="12"/>
          </p:nvPr>
        </p:nvSpPr>
        <p:spPr/>
        <p:txBody>
          <a:bodyPr/>
          <a:lstStyle/>
          <a:p>
            <a:fld id="{ED04C440-6386-4726-A025-EE02CC3997CA}" type="slidenum">
              <a:rPr lang="en-IN" smtClean="0"/>
              <a:t>‹#›</a:t>
            </a:fld>
            <a:endParaRPr lang="en-IN"/>
          </a:p>
        </p:txBody>
      </p:sp>
    </p:spTree>
    <p:extLst>
      <p:ext uri="{BB962C8B-B14F-4D97-AF65-F5344CB8AC3E}">
        <p14:creationId xmlns:p14="http://schemas.microsoft.com/office/powerpoint/2010/main" val="39657289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7CAA-CD07-0385-98C3-14BD0192E36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DB673A-B2E8-1A5A-A496-B971DC849F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294459-16F0-3E88-F441-4677FC540C19}"/>
              </a:ext>
            </a:extLst>
          </p:cNvPr>
          <p:cNvSpPr>
            <a:spLocks noGrp="1"/>
          </p:cNvSpPr>
          <p:nvPr>
            <p:ph type="dt" sz="half" idx="10"/>
          </p:nvPr>
        </p:nvSpPr>
        <p:spPr/>
        <p:txBody>
          <a:bodyPr/>
          <a:lstStyle/>
          <a:p>
            <a:fld id="{FD583EA9-8056-4A16-85B3-ED45BC0E955A}" type="datetime1">
              <a:rPr lang="en-IN" smtClean="0"/>
              <a:t>07-12-2025</a:t>
            </a:fld>
            <a:endParaRPr lang="en-IN"/>
          </a:p>
        </p:txBody>
      </p:sp>
      <p:sp>
        <p:nvSpPr>
          <p:cNvPr id="5" name="Footer Placeholder 4">
            <a:extLst>
              <a:ext uri="{FF2B5EF4-FFF2-40B4-BE49-F238E27FC236}">
                <a16:creationId xmlns:a16="http://schemas.microsoft.com/office/drawing/2014/main" id="{2F5694DD-0680-A978-D2BF-D13F9598AACF}"/>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C68487AC-49AF-6109-24C5-C4B1328C89A9}"/>
              </a:ext>
            </a:extLst>
          </p:cNvPr>
          <p:cNvSpPr>
            <a:spLocks noGrp="1"/>
          </p:cNvSpPr>
          <p:nvPr>
            <p:ph type="sldNum" sz="quarter" idx="12"/>
          </p:nvPr>
        </p:nvSpPr>
        <p:spPr/>
        <p:txBody>
          <a:bodyPr/>
          <a:lstStyle/>
          <a:p>
            <a:fld id="{ED04C440-6386-4726-A025-EE02CC3997CA}" type="slidenum">
              <a:rPr lang="en-IN" smtClean="0"/>
              <a:t>‹#›</a:t>
            </a:fld>
            <a:endParaRPr lang="en-IN"/>
          </a:p>
        </p:txBody>
      </p:sp>
    </p:spTree>
    <p:extLst>
      <p:ext uri="{BB962C8B-B14F-4D97-AF65-F5344CB8AC3E}">
        <p14:creationId xmlns:p14="http://schemas.microsoft.com/office/powerpoint/2010/main" val="13211436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48E7ED-874F-23F5-E88F-049645DFD1E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80E877-A736-E74B-7772-7F5A130A30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931F77-C8EE-C641-6C04-19DF19ADFEA0}"/>
              </a:ext>
            </a:extLst>
          </p:cNvPr>
          <p:cNvSpPr>
            <a:spLocks noGrp="1"/>
          </p:cNvSpPr>
          <p:nvPr>
            <p:ph type="dt" sz="half" idx="10"/>
          </p:nvPr>
        </p:nvSpPr>
        <p:spPr/>
        <p:txBody>
          <a:bodyPr/>
          <a:lstStyle/>
          <a:p>
            <a:fld id="{F97503BC-6F2C-4100-B788-58541D3225F5}" type="datetime1">
              <a:rPr lang="en-IN" smtClean="0"/>
              <a:t>07-12-2025</a:t>
            </a:fld>
            <a:endParaRPr lang="en-IN"/>
          </a:p>
        </p:txBody>
      </p:sp>
      <p:sp>
        <p:nvSpPr>
          <p:cNvPr id="5" name="Footer Placeholder 4">
            <a:extLst>
              <a:ext uri="{FF2B5EF4-FFF2-40B4-BE49-F238E27FC236}">
                <a16:creationId xmlns:a16="http://schemas.microsoft.com/office/drawing/2014/main" id="{ADECDD1B-C7D2-0375-C362-5FAE8E20718A}"/>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5A826DC0-BAEA-89F7-F1A9-097151130B46}"/>
              </a:ext>
            </a:extLst>
          </p:cNvPr>
          <p:cNvSpPr>
            <a:spLocks noGrp="1"/>
          </p:cNvSpPr>
          <p:nvPr>
            <p:ph type="sldNum" sz="quarter" idx="12"/>
          </p:nvPr>
        </p:nvSpPr>
        <p:spPr/>
        <p:txBody>
          <a:bodyPr/>
          <a:lstStyle/>
          <a:p>
            <a:fld id="{ED04C440-6386-4726-A025-EE02CC3997CA}" type="slidenum">
              <a:rPr lang="en-IN" smtClean="0"/>
              <a:t>‹#›</a:t>
            </a:fld>
            <a:endParaRPr lang="en-IN"/>
          </a:p>
        </p:txBody>
      </p:sp>
    </p:spTree>
    <p:extLst>
      <p:ext uri="{BB962C8B-B14F-4D97-AF65-F5344CB8AC3E}">
        <p14:creationId xmlns:p14="http://schemas.microsoft.com/office/powerpoint/2010/main" val="9359443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AE9D3-9856-044B-E82C-A936645A98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6581E30-0AF2-A662-0A98-3ED8D2D4B0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4214773-3318-D9F9-A7D0-84316C7D6D76}"/>
              </a:ext>
            </a:extLst>
          </p:cNvPr>
          <p:cNvSpPr>
            <a:spLocks noGrp="1"/>
          </p:cNvSpPr>
          <p:nvPr>
            <p:ph type="dt" sz="half" idx="10"/>
          </p:nvPr>
        </p:nvSpPr>
        <p:spPr/>
        <p:txBody>
          <a:bodyPr/>
          <a:lstStyle/>
          <a:p>
            <a:fld id="{7C480CED-56E6-4BAD-8642-9B8F72D4DDE2}" type="datetime1">
              <a:rPr lang="en-IN" smtClean="0"/>
              <a:t>07-12-2025</a:t>
            </a:fld>
            <a:endParaRPr lang="en-IN"/>
          </a:p>
        </p:txBody>
      </p:sp>
      <p:sp>
        <p:nvSpPr>
          <p:cNvPr id="5" name="Footer Placeholder 4">
            <a:extLst>
              <a:ext uri="{FF2B5EF4-FFF2-40B4-BE49-F238E27FC236}">
                <a16:creationId xmlns:a16="http://schemas.microsoft.com/office/drawing/2014/main" id="{2FD68050-1CE7-099C-17D3-BA7C6512D8B7}"/>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28B89E88-00F8-D23D-8755-88AA985EA3E3}"/>
              </a:ext>
            </a:extLst>
          </p:cNvPr>
          <p:cNvSpPr>
            <a:spLocks noGrp="1"/>
          </p:cNvSpPr>
          <p:nvPr>
            <p:ph type="sldNum" sz="quarter" idx="12"/>
          </p:nvPr>
        </p:nvSpPr>
        <p:spPr/>
        <p:txBody>
          <a:bodyPr/>
          <a:lstStyle/>
          <a:p>
            <a:fld id="{BBB36EBD-C734-46F6-9DFD-F2A53089A9CD}" type="slidenum">
              <a:rPr lang="en-IN" smtClean="0"/>
              <a:t>‹#›</a:t>
            </a:fld>
            <a:endParaRPr lang="en-IN"/>
          </a:p>
        </p:txBody>
      </p:sp>
    </p:spTree>
    <p:extLst>
      <p:ext uri="{BB962C8B-B14F-4D97-AF65-F5344CB8AC3E}">
        <p14:creationId xmlns:p14="http://schemas.microsoft.com/office/powerpoint/2010/main" val="3738992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9DBA9-BC0F-503F-A8F7-41A72A867D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39F75F-C4F0-9541-BBE4-35E486F569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127FD3-E4C5-DDF9-CC58-3819BA72E42B}"/>
              </a:ext>
            </a:extLst>
          </p:cNvPr>
          <p:cNvSpPr>
            <a:spLocks noGrp="1"/>
          </p:cNvSpPr>
          <p:nvPr>
            <p:ph type="dt" sz="half" idx="10"/>
          </p:nvPr>
        </p:nvSpPr>
        <p:spPr/>
        <p:txBody>
          <a:bodyPr/>
          <a:lstStyle/>
          <a:p>
            <a:fld id="{C746ED7A-00D0-4102-8318-624137851E81}" type="datetime1">
              <a:rPr lang="en-IN" smtClean="0"/>
              <a:t>07-12-2025</a:t>
            </a:fld>
            <a:endParaRPr lang="en-IN"/>
          </a:p>
        </p:txBody>
      </p:sp>
      <p:sp>
        <p:nvSpPr>
          <p:cNvPr id="5" name="Footer Placeholder 4">
            <a:extLst>
              <a:ext uri="{FF2B5EF4-FFF2-40B4-BE49-F238E27FC236}">
                <a16:creationId xmlns:a16="http://schemas.microsoft.com/office/drawing/2014/main" id="{A9C74304-4DC3-E3E7-0BCA-6EE1D722837C}"/>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8FB39C70-17C3-97A7-65F5-E22A6504FDF3}"/>
              </a:ext>
            </a:extLst>
          </p:cNvPr>
          <p:cNvSpPr>
            <a:spLocks noGrp="1"/>
          </p:cNvSpPr>
          <p:nvPr>
            <p:ph type="sldNum" sz="quarter" idx="12"/>
          </p:nvPr>
        </p:nvSpPr>
        <p:spPr/>
        <p:txBody>
          <a:bodyPr/>
          <a:lstStyle/>
          <a:p>
            <a:fld id="{BBB36EBD-C734-46F6-9DFD-F2A53089A9CD}" type="slidenum">
              <a:rPr lang="en-IN" smtClean="0"/>
              <a:t>‹#›</a:t>
            </a:fld>
            <a:endParaRPr lang="en-IN"/>
          </a:p>
        </p:txBody>
      </p:sp>
    </p:spTree>
    <p:extLst>
      <p:ext uri="{BB962C8B-B14F-4D97-AF65-F5344CB8AC3E}">
        <p14:creationId xmlns:p14="http://schemas.microsoft.com/office/powerpoint/2010/main" val="18325213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D73A9-BA96-1B8E-C610-8EF8F2BBA7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8CA2F17-4686-C085-5F5C-09C1F8E264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36347E-033A-5314-8CBA-2250FEB7772F}"/>
              </a:ext>
            </a:extLst>
          </p:cNvPr>
          <p:cNvSpPr>
            <a:spLocks noGrp="1"/>
          </p:cNvSpPr>
          <p:nvPr>
            <p:ph type="dt" sz="half" idx="10"/>
          </p:nvPr>
        </p:nvSpPr>
        <p:spPr/>
        <p:txBody>
          <a:bodyPr/>
          <a:lstStyle/>
          <a:p>
            <a:fld id="{91D9B452-1E1C-4F06-A55F-FE9E3CB2A842}" type="datetime1">
              <a:rPr lang="en-IN" smtClean="0"/>
              <a:t>07-12-2025</a:t>
            </a:fld>
            <a:endParaRPr lang="en-IN"/>
          </a:p>
        </p:txBody>
      </p:sp>
      <p:sp>
        <p:nvSpPr>
          <p:cNvPr id="5" name="Footer Placeholder 4">
            <a:extLst>
              <a:ext uri="{FF2B5EF4-FFF2-40B4-BE49-F238E27FC236}">
                <a16:creationId xmlns:a16="http://schemas.microsoft.com/office/drawing/2014/main" id="{1C7F8222-85A6-E78F-FEAD-3414EDA76385}"/>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55DD58A1-6B9F-3DFA-186D-D98AB929795E}"/>
              </a:ext>
            </a:extLst>
          </p:cNvPr>
          <p:cNvSpPr>
            <a:spLocks noGrp="1"/>
          </p:cNvSpPr>
          <p:nvPr>
            <p:ph type="sldNum" sz="quarter" idx="12"/>
          </p:nvPr>
        </p:nvSpPr>
        <p:spPr/>
        <p:txBody>
          <a:bodyPr/>
          <a:lstStyle/>
          <a:p>
            <a:fld id="{BBB36EBD-C734-46F6-9DFD-F2A53089A9CD}" type="slidenum">
              <a:rPr lang="en-IN" smtClean="0"/>
              <a:t>‹#›</a:t>
            </a:fld>
            <a:endParaRPr lang="en-IN"/>
          </a:p>
        </p:txBody>
      </p:sp>
    </p:spTree>
    <p:extLst>
      <p:ext uri="{BB962C8B-B14F-4D97-AF65-F5344CB8AC3E}">
        <p14:creationId xmlns:p14="http://schemas.microsoft.com/office/powerpoint/2010/main" val="13606753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5221F-AA17-0151-53CA-8E855FD9CD7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BE0558-213B-4EC3-57AF-F7FDF200DE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704A4D0-E0E9-6CAB-A1C4-1A2622135E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3120F87-EE0F-FD95-A22D-6A9B08386209}"/>
              </a:ext>
            </a:extLst>
          </p:cNvPr>
          <p:cNvSpPr>
            <a:spLocks noGrp="1"/>
          </p:cNvSpPr>
          <p:nvPr>
            <p:ph type="dt" sz="half" idx="10"/>
          </p:nvPr>
        </p:nvSpPr>
        <p:spPr/>
        <p:txBody>
          <a:bodyPr/>
          <a:lstStyle/>
          <a:p>
            <a:fld id="{4FB2C269-3ED5-4A4E-8E34-18166A40DFBC}" type="datetime1">
              <a:rPr lang="en-IN" smtClean="0"/>
              <a:t>07-12-2025</a:t>
            </a:fld>
            <a:endParaRPr lang="en-IN"/>
          </a:p>
        </p:txBody>
      </p:sp>
      <p:sp>
        <p:nvSpPr>
          <p:cNvPr id="6" name="Footer Placeholder 5">
            <a:extLst>
              <a:ext uri="{FF2B5EF4-FFF2-40B4-BE49-F238E27FC236}">
                <a16:creationId xmlns:a16="http://schemas.microsoft.com/office/drawing/2014/main" id="{D0011B61-3AED-7121-54C9-9DB2BAD5BF1F}"/>
              </a:ext>
            </a:extLst>
          </p:cNvPr>
          <p:cNvSpPr>
            <a:spLocks noGrp="1"/>
          </p:cNvSpPr>
          <p:nvPr>
            <p:ph type="ftr" sz="quarter" idx="11"/>
          </p:nvPr>
        </p:nvSpPr>
        <p:spPr/>
        <p:txBody>
          <a:bodyPr/>
          <a:lstStyle/>
          <a:p>
            <a:r>
              <a:rPr lang="fr-FR"/>
              <a:t>Email: jotheeswaranv2004@gmail.com   Contact: 9342655738</a:t>
            </a:r>
            <a:endParaRPr lang="en-IN"/>
          </a:p>
        </p:txBody>
      </p:sp>
      <p:sp>
        <p:nvSpPr>
          <p:cNvPr id="7" name="Slide Number Placeholder 6">
            <a:extLst>
              <a:ext uri="{FF2B5EF4-FFF2-40B4-BE49-F238E27FC236}">
                <a16:creationId xmlns:a16="http://schemas.microsoft.com/office/drawing/2014/main" id="{AA5966F2-A053-76F9-BBC4-1191795DDF79}"/>
              </a:ext>
            </a:extLst>
          </p:cNvPr>
          <p:cNvSpPr>
            <a:spLocks noGrp="1"/>
          </p:cNvSpPr>
          <p:nvPr>
            <p:ph type="sldNum" sz="quarter" idx="12"/>
          </p:nvPr>
        </p:nvSpPr>
        <p:spPr/>
        <p:txBody>
          <a:bodyPr/>
          <a:lstStyle/>
          <a:p>
            <a:fld id="{BBB36EBD-C734-46F6-9DFD-F2A53089A9CD}" type="slidenum">
              <a:rPr lang="en-IN" smtClean="0"/>
              <a:t>‹#›</a:t>
            </a:fld>
            <a:endParaRPr lang="en-IN"/>
          </a:p>
        </p:txBody>
      </p:sp>
    </p:spTree>
    <p:extLst>
      <p:ext uri="{BB962C8B-B14F-4D97-AF65-F5344CB8AC3E}">
        <p14:creationId xmlns:p14="http://schemas.microsoft.com/office/powerpoint/2010/main" val="6382268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0704-E3FD-B48F-F875-BE1C72B025C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82264FD-4515-F0D8-5053-E21286EA49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774C81-28D3-AB77-4555-76584873C4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89A3A47-1259-BCB7-1E99-56EE46571E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D35FFA-EA19-E0AB-0A0B-406FA98699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091206B-23DB-781D-B68F-011C560D47AE}"/>
              </a:ext>
            </a:extLst>
          </p:cNvPr>
          <p:cNvSpPr>
            <a:spLocks noGrp="1"/>
          </p:cNvSpPr>
          <p:nvPr>
            <p:ph type="dt" sz="half" idx="10"/>
          </p:nvPr>
        </p:nvSpPr>
        <p:spPr/>
        <p:txBody>
          <a:bodyPr/>
          <a:lstStyle/>
          <a:p>
            <a:fld id="{83E3E0AB-1762-489F-AADE-45AD73BC6755}" type="datetime1">
              <a:rPr lang="en-IN" smtClean="0"/>
              <a:t>07-12-2025</a:t>
            </a:fld>
            <a:endParaRPr lang="en-IN"/>
          </a:p>
        </p:txBody>
      </p:sp>
      <p:sp>
        <p:nvSpPr>
          <p:cNvPr id="8" name="Footer Placeholder 7">
            <a:extLst>
              <a:ext uri="{FF2B5EF4-FFF2-40B4-BE49-F238E27FC236}">
                <a16:creationId xmlns:a16="http://schemas.microsoft.com/office/drawing/2014/main" id="{3A508C35-03CE-65E4-A5AB-3EFCBC8D1FB8}"/>
              </a:ext>
            </a:extLst>
          </p:cNvPr>
          <p:cNvSpPr>
            <a:spLocks noGrp="1"/>
          </p:cNvSpPr>
          <p:nvPr>
            <p:ph type="ftr" sz="quarter" idx="11"/>
          </p:nvPr>
        </p:nvSpPr>
        <p:spPr/>
        <p:txBody>
          <a:bodyPr/>
          <a:lstStyle/>
          <a:p>
            <a:r>
              <a:rPr lang="fr-FR"/>
              <a:t>Email: jotheeswaranv2004@gmail.com   Contact: 9342655738</a:t>
            </a:r>
            <a:endParaRPr lang="en-IN"/>
          </a:p>
        </p:txBody>
      </p:sp>
      <p:sp>
        <p:nvSpPr>
          <p:cNvPr id="9" name="Slide Number Placeholder 8">
            <a:extLst>
              <a:ext uri="{FF2B5EF4-FFF2-40B4-BE49-F238E27FC236}">
                <a16:creationId xmlns:a16="http://schemas.microsoft.com/office/drawing/2014/main" id="{710978AC-38D5-6C8D-6C07-A318F38C8C7B}"/>
              </a:ext>
            </a:extLst>
          </p:cNvPr>
          <p:cNvSpPr>
            <a:spLocks noGrp="1"/>
          </p:cNvSpPr>
          <p:nvPr>
            <p:ph type="sldNum" sz="quarter" idx="12"/>
          </p:nvPr>
        </p:nvSpPr>
        <p:spPr/>
        <p:txBody>
          <a:bodyPr/>
          <a:lstStyle/>
          <a:p>
            <a:fld id="{BBB36EBD-C734-46F6-9DFD-F2A53089A9CD}" type="slidenum">
              <a:rPr lang="en-IN" smtClean="0"/>
              <a:t>‹#›</a:t>
            </a:fld>
            <a:endParaRPr lang="en-IN"/>
          </a:p>
        </p:txBody>
      </p:sp>
    </p:spTree>
    <p:extLst>
      <p:ext uri="{BB962C8B-B14F-4D97-AF65-F5344CB8AC3E}">
        <p14:creationId xmlns:p14="http://schemas.microsoft.com/office/powerpoint/2010/main" val="140419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0C070-B0BF-ADB1-30FE-1B6845092E3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CA957F-021A-8AA2-BECB-FD5B00F531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735526-FFC9-34C3-72CB-A1729022D1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0F2657F-68E6-992B-CCB9-083468D242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66AE11-4689-AFF2-DB0E-E47D46B1A7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F5599E9-54E4-C8B7-E07A-DBE22AFB24EB}"/>
              </a:ext>
            </a:extLst>
          </p:cNvPr>
          <p:cNvSpPr>
            <a:spLocks noGrp="1"/>
          </p:cNvSpPr>
          <p:nvPr>
            <p:ph type="dt" sz="half" idx="10"/>
          </p:nvPr>
        </p:nvSpPr>
        <p:spPr/>
        <p:txBody>
          <a:bodyPr/>
          <a:lstStyle/>
          <a:p>
            <a:fld id="{362B0B95-BD10-4BAC-8808-1CB94AB45B64}" type="datetime1">
              <a:rPr lang="en-IN" smtClean="0"/>
              <a:t>07-12-2025</a:t>
            </a:fld>
            <a:endParaRPr lang="en-IN" dirty="0"/>
          </a:p>
        </p:txBody>
      </p:sp>
      <p:sp>
        <p:nvSpPr>
          <p:cNvPr id="8" name="Footer Placeholder 7">
            <a:extLst>
              <a:ext uri="{FF2B5EF4-FFF2-40B4-BE49-F238E27FC236}">
                <a16:creationId xmlns:a16="http://schemas.microsoft.com/office/drawing/2014/main" id="{B404A5CF-705B-F24C-3582-13DBE77D0F53}"/>
              </a:ext>
            </a:extLst>
          </p:cNvPr>
          <p:cNvSpPr>
            <a:spLocks noGrp="1"/>
          </p:cNvSpPr>
          <p:nvPr>
            <p:ph type="ftr" sz="quarter" idx="11"/>
          </p:nvPr>
        </p:nvSpPr>
        <p:spPr/>
        <p:txBody>
          <a:bodyPr/>
          <a:lstStyle/>
          <a:p>
            <a:r>
              <a:rPr lang="fr-FR"/>
              <a:t>Email: jotheeswaranv2004@gmail.com   Contact: 9342655738</a:t>
            </a:r>
            <a:endParaRPr lang="en-IN" dirty="0"/>
          </a:p>
        </p:txBody>
      </p:sp>
      <p:sp>
        <p:nvSpPr>
          <p:cNvPr id="9" name="Slide Number Placeholder 8">
            <a:extLst>
              <a:ext uri="{FF2B5EF4-FFF2-40B4-BE49-F238E27FC236}">
                <a16:creationId xmlns:a16="http://schemas.microsoft.com/office/drawing/2014/main" id="{4094EA0A-D1F1-3F7D-F380-E122DACDE7ED}"/>
              </a:ext>
            </a:extLst>
          </p:cNvPr>
          <p:cNvSpPr>
            <a:spLocks noGrp="1"/>
          </p:cNvSpPr>
          <p:nvPr>
            <p:ph type="sldNum" sz="quarter" idx="12"/>
          </p:nvPr>
        </p:nvSpPr>
        <p:spPr/>
        <p:txBody>
          <a:bodyPr/>
          <a:lstStyle/>
          <a:p>
            <a:fld id="{9CFD8B49-302F-475C-9BE5-0399B9C1FF34}" type="slidenum">
              <a:rPr lang="en-IN" smtClean="0"/>
              <a:t>‹#›</a:t>
            </a:fld>
            <a:endParaRPr lang="en-IN" dirty="0"/>
          </a:p>
        </p:txBody>
      </p:sp>
    </p:spTree>
    <p:extLst>
      <p:ext uri="{BB962C8B-B14F-4D97-AF65-F5344CB8AC3E}">
        <p14:creationId xmlns:p14="http://schemas.microsoft.com/office/powerpoint/2010/main" val="2291304987"/>
      </p:ext>
    </p:extLst>
  </p:cSld>
  <p:clrMapOvr>
    <a:masterClrMapping/>
  </p:clrMapOvr>
  <p:transition spd="slow">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7DD33-1CC2-9249-60B1-699717E8AF1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44CF3F3-743C-7CFE-0419-299E147D7CD7}"/>
              </a:ext>
            </a:extLst>
          </p:cNvPr>
          <p:cNvSpPr>
            <a:spLocks noGrp="1"/>
          </p:cNvSpPr>
          <p:nvPr>
            <p:ph type="dt" sz="half" idx="10"/>
          </p:nvPr>
        </p:nvSpPr>
        <p:spPr/>
        <p:txBody>
          <a:bodyPr/>
          <a:lstStyle/>
          <a:p>
            <a:fld id="{DE2BCFC8-4B27-4EA3-ACBE-E2550968CFCF}" type="datetime1">
              <a:rPr lang="en-IN" smtClean="0"/>
              <a:t>07-12-2025</a:t>
            </a:fld>
            <a:endParaRPr lang="en-IN"/>
          </a:p>
        </p:txBody>
      </p:sp>
      <p:sp>
        <p:nvSpPr>
          <p:cNvPr id="4" name="Footer Placeholder 3">
            <a:extLst>
              <a:ext uri="{FF2B5EF4-FFF2-40B4-BE49-F238E27FC236}">
                <a16:creationId xmlns:a16="http://schemas.microsoft.com/office/drawing/2014/main" id="{E1D782FF-F5AA-CBE6-FCFB-EA735A975897}"/>
              </a:ext>
            </a:extLst>
          </p:cNvPr>
          <p:cNvSpPr>
            <a:spLocks noGrp="1"/>
          </p:cNvSpPr>
          <p:nvPr>
            <p:ph type="ftr" sz="quarter" idx="11"/>
          </p:nvPr>
        </p:nvSpPr>
        <p:spPr/>
        <p:txBody>
          <a:bodyPr/>
          <a:lstStyle/>
          <a:p>
            <a:r>
              <a:rPr lang="fr-FR"/>
              <a:t>Email: jotheeswaranv2004@gmail.com   Contact: 9342655738</a:t>
            </a:r>
            <a:endParaRPr lang="en-IN"/>
          </a:p>
        </p:txBody>
      </p:sp>
      <p:sp>
        <p:nvSpPr>
          <p:cNvPr id="5" name="Slide Number Placeholder 4">
            <a:extLst>
              <a:ext uri="{FF2B5EF4-FFF2-40B4-BE49-F238E27FC236}">
                <a16:creationId xmlns:a16="http://schemas.microsoft.com/office/drawing/2014/main" id="{D6505649-4668-E069-0349-8B154E18FB34}"/>
              </a:ext>
            </a:extLst>
          </p:cNvPr>
          <p:cNvSpPr>
            <a:spLocks noGrp="1"/>
          </p:cNvSpPr>
          <p:nvPr>
            <p:ph type="sldNum" sz="quarter" idx="12"/>
          </p:nvPr>
        </p:nvSpPr>
        <p:spPr/>
        <p:txBody>
          <a:bodyPr/>
          <a:lstStyle/>
          <a:p>
            <a:fld id="{BBB36EBD-C734-46F6-9DFD-F2A53089A9CD}" type="slidenum">
              <a:rPr lang="en-IN" smtClean="0"/>
              <a:t>‹#›</a:t>
            </a:fld>
            <a:endParaRPr lang="en-IN"/>
          </a:p>
        </p:txBody>
      </p:sp>
    </p:spTree>
    <p:extLst>
      <p:ext uri="{BB962C8B-B14F-4D97-AF65-F5344CB8AC3E}">
        <p14:creationId xmlns:p14="http://schemas.microsoft.com/office/powerpoint/2010/main" val="18437905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75E590-0247-143E-4AE9-2282D242A7DE}"/>
              </a:ext>
            </a:extLst>
          </p:cNvPr>
          <p:cNvSpPr>
            <a:spLocks noGrp="1"/>
          </p:cNvSpPr>
          <p:nvPr>
            <p:ph type="dt" sz="half" idx="10"/>
          </p:nvPr>
        </p:nvSpPr>
        <p:spPr/>
        <p:txBody>
          <a:bodyPr/>
          <a:lstStyle/>
          <a:p>
            <a:fld id="{D651A34A-9DD4-40C9-959A-926414C0B50E}" type="datetime1">
              <a:rPr lang="en-IN" smtClean="0"/>
              <a:t>07-12-2025</a:t>
            </a:fld>
            <a:endParaRPr lang="en-IN"/>
          </a:p>
        </p:txBody>
      </p:sp>
      <p:sp>
        <p:nvSpPr>
          <p:cNvPr id="3" name="Footer Placeholder 2">
            <a:extLst>
              <a:ext uri="{FF2B5EF4-FFF2-40B4-BE49-F238E27FC236}">
                <a16:creationId xmlns:a16="http://schemas.microsoft.com/office/drawing/2014/main" id="{8D8B05F4-CDD5-D0BE-7564-C6748240ECE1}"/>
              </a:ext>
            </a:extLst>
          </p:cNvPr>
          <p:cNvSpPr>
            <a:spLocks noGrp="1"/>
          </p:cNvSpPr>
          <p:nvPr>
            <p:ph type="ftr" sz="quarter" idx="11"/>
          </p:nvPr>
        </p:nvSpPr>
        <p:spPr/>
        <p:txBody>
          <a:bodyPr/>
          <a:lstStyle/>
          <a:p>
            <a:r>
              <a:rPr lang="fr-FR"/>
              <a:t>Email: jotheeswaranv2004@gmail.com   Contact: 9342655738</a:t>
            </a:r>
            <a:endParaRPr lang="en-IN"/>
          </a:p>
        </p:txBody>
      </p:sp>
      <p:sp>
        <p:nvSpPr>
          <p:cNvPr id="4" name="Slide Number Placeholder 3">
            <a:extLst>
              <a:ext uri="{FF2B5EF4-FFF2-40B4-BE49-F238E27FC236}">
                <a16:creationId xmlns:a16="http://schemas.microsoft.com/office/drawing/2014/main" id="{D717D20A-B3FF-54D8-130B-45E7C49FF280}"/>
              </a:ext>
            </a:extLst>
          </p:cNvPr>
          <p:cNvSpPr>
            <a:spLocks noGrp="1"/>
          </p:cNvSpPr>
          <p:nvPr>
            <p:ph type="sldNum" sz="quarter" idx="12"/>
          </p:nvPr>
        </p:nvSpPr>
        <p:spPr/>
        <p:txBody>
          <a:bodyPr/>
          <a:lstStyle/>
          <a:p>
            <a:fld id="{BBB36EBD-C734-46F6-9DFD-F2A53089A9CD}" type="slidenum">
              <a:rPr lang="en-IN" smtClean="0"/>
              <a:t>‹#›</a:t>
            </a:fld>
            <a:endParaRPr lang="en-IN"/>
          </a:p>
        </p:txBody>
      </p:sp>
    </p:spTree>
    <p:extLst>
      <p:ext uri="{BB962C8B-B14F-4D97-AF65-F5344CB8AC3E}">
        <p14:creationId xmlns:p14="http://schemas.microsoft.com/office/powerpoint/2010/main" val="37713199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A2EE6-0857-CDDF-56E9-2E6D964B7B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3D56AC-C677-2E76-2306-9BBBC234B8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8DC478C-4374-7CA5-D9CB-C825E22C3F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352889-26E3-9304-F877-A757182D1610}"/>
              </a:ext>
            </a:extLst>
          </p:cNvPr>
          <p:cNvSpPr>
            <a:spLocks noGrp="1"/>
          </p:cNvSpPr>
          <p:nvPr>
            <p:ph type="dt" sz="half" idx="10"/>
          </p:nvPr>
        </p:nvSpPr>
        <p:spPr/>
        <p:txBody>
          <a:bodyPr/>
          <a:lstStyle/>
          <a:p>
            <a:fld id="{4A01C992-AA25-4371-AD68-F8DEF2D13393}" type="datetime1">
              <a:rPr lang="en-IN" smtClean="0"/>
              <a:t>07-12-2025</a:t>
            </a:fld>
            <a:endParaRPr lang="en-IN"/>
          </a:p>
        </p:txBody>
      </p:sp>
      <p:sp>
        <p:nvSpPr>
          <p:cNvPr id="6" name="Footer Placeholder 5">
            <a:extLst>
              <a:ext uri="{FF2B5EF4-FFF2-40B4-BE49-F238E27FC236}">
                <a16:creationId xmlns:a16="http://schemas.microsoft.com/office/drawing/2014/main" id="{0932F898-F083-DB8F-6D67-08AEE16D1348}"/>
              </a:ext>
            </a:extLst>
          </p:cNvPr>
          <p:cNvSpPr>
            <a:spLocks noGrp="1"/>
          </p:cNvSpPr>
          <p:nvPr>
            <p:ph type="ftr" sz="quarter" idx="11"/>
          </p:nvPr>
        </p:nvSpPr>
        <p:spPr/>
        <p:txBody>
          <a:bodyPr/>
          <a:lstStyle/>
          <a:p>
            <a:r>
              <a:rPr lang="fr-FR"/>
              <a:t>Email: jotheeswaranv2004@gmail.com   Contact: 9342655738</a:t>
            </a:r>
            <a:endParaRPr lang="en-IN"/>
          </a:p>
        </p:txBody>
      </p:sp>
      <p:sp>
        <p:nvSpPr>
          <p:cNvPr id="7" name="Slide Number Placeholder 6">
            <a:extLst>
              <a:ext uri="{FF2B5EF4-FFF2-40B4-BE49-F238E27FC236}">
                <a16:creationId xmlns:a16="http://schemas.microsoft.com/office/drawing/2014/main" id="{D8B7E200-2DC9-8CF8-2DDE-1D5C2AAA5531}"/>
              </a:ext>
            </a:extLst>
          </p:cNvPr>
          <p:cNvSpPr>
            <a:spLocks noGrp="1"/>
          </p:cNvSpPr>
          <p:nvPr>
            <p:ph type="sldNum" sz="quarter" idx="12"/>
          </p:nvPr>
        </p:nvSpPr>
        <p:spPr/>
        <p:txBody>
          <a:bodyPr/>
          <a:lstStyle/>
          <a:p>
            <a:fld id="{BBB36EBD-C734-46F6-9DFD-F2A53089A9CD}" type="slidenum">
              <a:rPr lang="en-IN" smtClean="0"/>
              <a:t>‹#›</a:t>
            </a:fld>
            <a:endParaRPr lang="en-IN"/>
          </a:p>
        </p:txBody>
      </p:sp>
    </p:spTree>
    <p:extLst>
      <p:ext uri="{BB962C8B-B14F-4D97-AF65-F5344CB8AC3E}">
        <p14:creationId xmlns:p14="http://schemas.microsoft.com/office/powerpoint/2010/main" val="5260790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3118-03AA-8D68-7188-921F29CF9C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A1201EB-B416-9CFC-A087-3623CD6B92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EBD9EEA-B9C6-B3E2-72D5-64F5A27AC9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9BC956-3DED-2460-5512-86082887EE6D}"/>
              </a:ext>
            </a:extLst>
          </p:cNvPr>
          <p:cNvSpPr>
            <a:spLocks noGrp="1"/>
          </p:cNvSpPr>
          <p:nvPr>
            <p:ph type="dt" sz="half" idx="10"/>
          </p:nvPr>
        </p:nvSpPr>
        <p:spPr/>
        <p:txBody>
          <a:bodyPr/>
          <a:lstStyle/>
          <a:p>
            <a:fld id="{BE04A39C-56BE-479D-B8C2-9E3A32B0D2C3}" type="datetime1">
              <a:rPr lang="en-IN" smtClean="0"/>
              <a:t>07-12-2025</a:t>
            </a:fld>
            <a:endParaRPr lang="en-IN"/>
          </a:p>
        </p:txBody>
      </p:sp>
      <p:sp>
        <p:nvSpPr>
          <p:cNvPr id="6" name="Footer Placeholder 5">
            <a:extLst>
              <a:ext uri="{FF2B5EF4-FFF2-40B4-BE49-F238E27FC236}">
                <a16:creationId xmlns:a16="http://schemas.microsoft.com/office/drawing/2014/main" id="{3CC2C3BA-62D5-B6D4-8ACB-DA39574AA3D2}"/>
              </a:ext>
            </a:extLst>
          </p:cNvPr>
          <p:cNvSpPr>
            <a:spLocks noGrp="1"/>
          </p:cNvSpPr>
          <p:nvPr>
            <p:ph type="ftr" sz="quarter" idx="11"/>
          </p:nvPr>
        </p:nvSpPr>
        <p:spPr/>
        <p:txBody>
          <a:bodyPr/>
          <a:lstStyle/>
          <a:p>
            <a:r>
              <a:rPr lang="fr-FR"/>
              <a:t>Email: jotheeswaranv2004@gmail.com   Contact: 9342655738</a:t>
            </a:r>
            <a:endParaRPr lang="en-IN"/>
          </a:p>
        </p:txBody>
      </p:sp>
      <p:sp>
        <p:nvSpPr>
          <p:cNvPr id="7" name="Slide Number Placeholder 6">
            <a:extLst>
              <a:ext uri="{FF2B5EF4-FFF2-40B4-BE49-F238E27FC236}">
                <a16:creationId xmlns:a16="http://schemas.microsoft.com/office/drawing/2014/main" id="{9B7CE9B4-2E33-3A58-CA4E-07F5828AC22D}"/>
              </a:ext>
            </a:extLst>
          </p:cNvPr>
          <p:cNvSpPr>
            <a:spLocks noGrp="1"/>
          </p:cNvSpPr>
          <p:nvPr>
            <p:ph type="sldNum" sz="quarter" idx="12"/>
          </p:nvPr>
        </p:nvSpPr>
        <p:spPr/>
        <p:txBody>
          <a:bodyPr/>
          <a:lstStyle/>
          <a:p>
            <a:fld id="{BBB36EBD-C734-46F6-9DFD-F2A53089A9CD}" type="slidenum">
              <a:rPr lang="en-IN" smtClean="0"/>
              <a:t>‹#›</a:t>
            </a:fld>
            <a:endParaRPr lang="en-IN"/>
          </a:p>
        </p:txBody>
      </p:sp>
    </p:spTree>
    <p:extLst>
      <p:ext uri="{BB962C8B-B14F-4D97-AF65-F5344CB8AC3E}">
        <p14:creationId xmlns:p14="http://schemas.microsoft.com/office/powerpoint/2010/main" val="25445795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94E57-0C13-A057-D75E-2C2FD4E8B5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C2206D1-C457-2462-2CFC-FE760A637A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A4CCA-A10E-AA13-E4B8-F9F430F5B1E8}"/>
              </a:ext>
            </a:extLst>
          </p:cNvPr>
          <p:cNvSpPr>
            <a:spLocks noGrp="1"/>
          </p:cNvSpPr>
          <p:nvPr>
            <p:ph type="dt" sz="half" idx="10"/>
          </p:nvPr>
        </p:nvSpPr>
        <p:spPr/>
        <p:txBody>
          <a:bodyPr/>
          <a:lstStyle/>
          <a:p>
            <a:fld id="{BA613214-83F9-4B6D-AD14-FF285DFCF7E0}" type="datetime1">
              <a:rPr lang="en-IN" smtClean="0"/>
              <a:t>07-12-2025</a:t>
            </a:fld>
            <a:endParaRPr lang="en-IN"/>
          </a:p>
        </p:txBody>
      </p:sp>
      <p:sp>
        <p:nvSpPr>
          <p:cNvPr id="5" name="Footer Placeholder 4">
            <a:extLst>
              <a:ext uri="{FF2B5EF4-FFF2-40B4-BE49-F238E27FC236}">
                <a16:creationId xmlns:a16="http://schemas.microsoft.com/office/drawing/2014/main" id="{5CB6F51F-81C7-1845-54DE-6964A3287786}"/>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516F26B6-3AD2-6490-307A-6DA0E010EEAC}"/>
              </a:ext>
            </a:extLst>
          </p:cNvPr>
          <p:cNvSpPr>
            <a:spLocks noGrp="1"/>
          </p:cNvSpPr>
          <p:nvPr>
            <p:ph type="sldNum" sz="quarter" idx="12"/>
          </p:nvPr>
        </p:nvSpPr>
        <p:spPr/>
        <p:txBody>
          <a:bodyPr/>
          <a:lstStyle/>
          <a:p>
            <a:fld id="{BBB36EBD-C734-46F6-9DFD-F2A53089A9CD}" type="slidenum">
              <a:rPr lang="en-IN" smtClean="0"/>
              <a:t>‹#›</a:t>
            </a:fld>
            <a:endParaRPr lang="en-IN"/>
          </a:p>
        </p:txBody>
      </p:sp>
    </p:spTree>
    <p:extLst>
      <p:ext uri="{BB962C8B-B14F-4D97-AF65-F5344CB8AC3E}">
        <p14:creationId xmlns:p14="http://schemas.microsoft.com/office/powerpoint/2010/main" val="23129344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402D05-E845-61A0-CB9B-A9E2908F84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F115D38-D683-866B-4F2D-ACDC02DDDD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AA31CF-198C-099D-2621-455879CC1A39}"/>
              </a:ext>
            </a:extLst>
          </p:cNvPr>
          <p:cNvSpPr>
            <a:spLocks noGrp="1"/>
          </p:cNvSpPr>
          <p:nvPr>
            <p:ph type="dt" sz="half" idx="10"/>
          </p:nvPr>
        </p:nvSpPr>
        <p:spPr/>
        <p:txBody>
          <a:bodyPr/>
          <a:lstStyle/>
          <a:p>
            <a:fld id="{9B79DE12-FE81-4A13-A8F5-0CA9C645C0EF}" type="datetime1">
              <a:rPr lang="en-IN" smtClean="0"/>
              <a:t>07-12-2025</a:t>
            </a:fld>
            <a:endParaRPr lang="en-IN"/>
          </a:p>
        </p:txBody>
      </p:sp>
      <p:sp>
        <p:nvSpPr>
          <p:cNvPr id="5" name="Footer Placeholder 4">
            <a:extLst>
              <a:ext uri="{FF2B5EF4-FFF2-40B4-BE49-F238E27FC236}">
                <a16:creationId xmlns:a16="http://schemas.microsoft.com/office/drawing/2014/main" id="{2B4908C6-B58C-C226-D745-831A14C45275}"/>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6011A9CD-B9F9-154F-A0D6-551B809A3B35}"/>
              </a:ext>
            </a:extLst>
          </p:cNvPr>
          <p:cNvSpPr>
            <a:spLocks noGrp="1"/>
          </p:cNvSpPr>
          <p:nvPr>
            <p:ph type="sldNum" sz="quarter" idx="12"/>
          </p:nvPr>
        </p:nvSpPr>
        <p:spPr/>
        <p:txBody>
          <a:bodyPr/>
          <a:lstStyle/>
          <a:p>
            <a:fld id="{BBB36EBD-C734-46F6-9DFD-F2A53089A9CD}" type="slidenum">
              <a:rPr lang="en-IN" smtClean="0"/>
              <a:t>‹#›</a:t>
            </a:fld>
            <a:endParaRPr lang="en-IN"/>
          </a:p>
        </p:txBody>
      </p:sp>
    </p:spTree>
    <p:extLst>
      <p:ext uri="{BB962C8B-B14F-4D97-AF65-F5344CB8AC3E}">
        <p14:creationId xmlns:p14="http://schemas.microsoft.com/office/powerpoint/2010/main" val="18802041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98C6-ED26-0DB2-A52F-F95E09E0D0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2CBED79-2C21-2EA6-4E8E-3BE98EC817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A49ECAF-8D08-6B05-C7B0-B251F008B820}"/>
              </a:ext>
            </a:extLst>
          </p:cNvPr>
          <p:cNvSpPr>
            <a:spLocks noGrp="1"/>
          </p:cNvSpPr>
          <p:nvPr>
            <p:ph type="dt" sz="half" idx="10"/>
          </p:nvPr>
        </p:nvSpPr>
        <p:spPr/>
        <p:txBody>
          <a:bodyPr/>
          <a:lstStyle/>
          <a:p>
            <a:fld id="{72B3515A-6180-4E98-8EFC-7508AB506CEE}" type="datetime1">
              <a:rPr lang="en-IN" smtClean="0"/>
              <a:t>07-12-2025</a:t>
            </a:fld>
            <a:endParaRPr lang="en-IN"/>
          </a:p>
        </p:txBody>
      </p:sp>
      <p:sp>
        <p:nvSpPr>
          <p:cNvPr id="5" name="Footer Placeholder 4">
            <a:extLst>
              <a:ext uri="{FF2B5EF4-FFF2-40B4-BE49-F238E27FC236}">
                <a16:creationId xmlns:a16="http://schemas.microsoft.com/office/drawing/2014/main" id="{CDA15EA7-642A-39F4-DEEE-7D42BE1E303F}"/>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EF3B60BF-CACA-B6A9-1D21-93EE68B0523A}"/>
              </a:ext>
            </a:extLst>
          </p:cNvPr>
          <p:cNvSpPr>
            <a:spLocks noGrp="1"/>
          </p:cNvSpPr>
          <p:nvPr>
            <p:ph type="sldNum" sz="quarter" idx="12"/>
          </p:nvPr>
        </p:nvSpPr>
        <p:spPr/>
        <p:txBody>
          <a:bodyPr/>
          <a:lstStyle/>
          <a:p>
            <a:fld id="{74F93E8D-33AB-41BB-AD5F-1589FE3C22FD}" type="slidenum">
              <a:rPr lang="en-IN" smtClean="0"/>
              <a:t>‹#›</a:t>
            </a:fld>
            <a:endParaRPr lang="en-IN"/>
          </a:p>
        </p:txBody>
      </p:sp>
    </p:spTree>
    <p:extLst>
      <p:ext uri="{BB962C8B-B14F-4D97-AF65-F5344CB8AC3E}">
        <p14:creationId xmlns:p14="http://schemas.microsoft.com/office/powerpoint/2010/main" val="36570981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6AA6C-105B-9FED-B992-BB7BD0B12D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5982D6-A6F9-F962-5B7A-6F93FE09B9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9361EE-C198-FBCD-B8D9-7DB3A4B02EBC}"/>
              </a:ext>
            </a:extLst>
          </p:cNvPr>
          <p:cNvSpPr>
            <a:spLocks noGrp="1"/>
          </p:cNvSpPr>
          <p:nvPr>
            <p:ph type="dt" sz="half" idx="10"/>
          </p:nvPr>
        </p:nvSpPr>
        <p:spPr/>
        <p:txBody>
          <a:bodyPr/>
          <a:lstStyle/>
          <a:p>
            <a:fld id="{625DCFC8-8473-43B3-A732-F023D275EC8B}" type="datetime1">
              <a:rPr lang="en-IN" smtClean="0"/>
              <a:t>07-12-2025</a:t>
            </a:fld>
            <a:endParaRPr lang="en-IN"/>
          </a:p>
        </p:txBody>
      </p:sp>
      <p:sp>
        <p:nvSpPr>
          <p:cNvPr id="5" name="Footer Placeholder 4">
            <a:extLst>
              <a:ext uri="{FF2B5EF4-FFF2-40B4-BE49-F238E27FC236}">
                <a16:creationId xmlns:a16="http://schemas.microsoft.com/office/drawing/2014/main" id="{8C3BD576-909A-CAEF-5E17-808848D2B689}"/>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03C59F27-8811-6A7D-5F32-6EA26AE0B801}"/>
              </a:ext>
            </a:extLst>
          </p:cNvPr>
          <p:cNvSpPr>
            <a:spLocks noGrp="1"/>
          </p:cNvSpPr>
          <p:nvPr>
            <p:ph type="sldNum" sz="quarter" idx="12"/>
          </p:nvPr>
        </p:nvSpPr>
        <p:spPr/>
        <p:txBody>
          <a:bodyPr/>
          <a:lstStyle/>
          <a:p>
            <a:fld id="{74F93E8D-33AB-41BB-AD5F-1589FE3C22FD}" type="slidenum">
              <a:rPr lang="en-IN" smtClean="0"/>
              <a:t>‹#›</a:t>
            </a:fld>
            <a:endParaRPr lang="en-IN"/>
          </a:p>
        </p:txBody>
      </p:sp>
    </p:spTree>
    <p:extLst>
      <p:ext uri="{BB962C8B-B14F-4D97-AF65-F5344CB8AC3E}">
        <p14:creationId xmlns:p14="http://schemas.microsoft.com/office/powerpoint/2010/main" val="2964933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E04B-569F-5C23-0DF9-DCF6FD97AD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C904EFB-4BBD-9AC9-06F2-7354F036C5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BD80BC-9E8D-F327-5E81-BAEC37CE9644}"/>
              </a:ext>
            </a:extLst>
          </p:cNvPr>
          <p:cNvSpPr>
            <a:spLocks noGrp="1"/>
          </p:cNvSpPr>
          <p:nvPr>
            <p:ph type="dt" sz="half" idx="10"/>
          </p:nvPr>
        </p:nvSpPr>
        <p:spPr/>
        <p:txBody>
          <a:bodyPr/>
          <a:lstStyle/>
          <a:p>
            <a:fld id="{19092914-F987-4141-99AC-33DED4E660D4}" type="datetime1">
              <a:rPr lang="en-IN" smtClean="0"/>
              <a:t>07-12-2025</a:t>
            </a:fld>
            <a:endParaRPr lang="en-IN"/>
          </a:p>
        </p:txBody>
      </p:sp>
      <p:sp>
        <p:nvSpPr>
          <p:cNvPr id="5" name="Footer Placeholder 4">
            <a:extLst>
              <a:ext uri="{FF2B5EF4-FFF2-40B4-BE49-F238E27FC236}">
                <a16:creationId xmlns:a16="http://schemas.microsoft.com/office/drawing/2014/main" id="{3E530A78-702F-DF1F-70A3-E4408DBF1E8E}"/>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4313C319-DBB5-35D0-CBBA-C2D8465E23B3}"/>
              </a:ext>
            </a:extLst>
          </p:cNvPr>
          <p:cNvSpPr>
            <a:spLocks noGrp="1"/>
          </p:cNvSpPr>
          <p:nvPr>
            <p:ph type="sldNum" sz="quarter" idx="12"/>
          </p:nvPr>
        </p:nvSpPr>
        <p:spPr/>
        <p:txBody>
          <a:bodyPr/>
          <a:lstStyle/>
          <a:p>
            <a:fld id="{74F93E8D-33AB-41BB-AD5F-1589FE3C22FD}" type="slidenum">
              <a:rPr lang="en-IN" smtClean="0"/>
              <a:t>‹#›</a:t>
            </a:fld>
            <a:endParaRPr lang="en-IN"/>
          </a:p>
        </p:txBody>
      </p:sp>
    </p:spTree>
    <p:extLst>
      <p:ext uri="{BB962C8B-B14F-4D97-AF65-F5344CB8AC3E}">
        <p14:creationId xmlns:p14="http://schemas.microsoft.com/office/powerpoint/2010/main" val="16354660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2585B-2FB8-70D2-C0D5-8C950ADEAE1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862D70-4947-C15B-F06F-2860DD541F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7DB07B2-D1DC-ABCC-14E6-C1004901FF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86B9966-28A1-F460-FC6B-47B2829F3642}"/>
              </a:ext>
            </a:extLst>
          </p:cNvPr>
          <p:cNvSpPr>
            <a:spLocks noGrp="1"/>
          </p:cNvSpPr>
          <p:nvPr>
            <p:ph type="dt" sz="half" idx="10"/>
          </p:nvPr>
        </p:nvSpPr>
        <p:spPr/>
        <p:txBody>
          <a:bodyPr/>
          <a:lstStyle/>
          <a:p>
            <a:fld id="{26CBBA76-A3C0-40F5-A6B6-095A88B63D98}" type="datetime1">
              <a:rPr lang="en-IN" smtClean="0"/>
              <a:t>07-12-2025</a:t>
            </a:fld>
            <a:endParaRPr lang="en-IN"/>
          </a:p>
        </p:txBody>
      </p:sp>
      <p:sp>
        <p:nvSpPr>
          <p:cNvPr id="6" name="Footer Placeholder 5">
            <a:extLst>
              <a:ext uri="{FF2B5EF4-FFF2-40B4-BE49-F238E27FC236}">
                <a16:creationId xmlns:a16="http://schemas.microsoft.com/office/drawing/2014/main" id="{3C5DA2BC-71E2-44B6-53C3-DCC7C8634C05}"/>
              </a:ext>
            </a:extLst>
          </p:cNvPr>
          <p:cNvSpPr>
            <a:spLocks noGrp="1"/>
          </p:cNvSpPr>
          <p:nvPr>
            <p:ph type="ftr" sz="quarter" idx="11"/>
          </p:nvPr>
        </p:nvSpPr>
        <p:spPr/>
        <p:txBody>
          <a:bodyPr/>
          <a:lstStyle/>
          <a:p>
            <a:r>
              <a:rPr lang="fr-FR"/>
              <a:t>Email: jotheeswaranv2004@gmail.com   Contact: 9342655738</a:t>
            </a:r>
            <a:endParaRPr lang="en-IN"/>
          </a:p>
        </p:txBody>
      </p:sp>
      <p:sp>
        <p:nvSpPr>
          <p:cNvPr id="7" name="Slide Number Placeholder 6">
            <a:extLst>
              <a:ext uri="{FF2B5EF4-FFF2-40B4-BE49-F238E27FC236}">
                <a16:creationId xmlns:a16="http://schemas.microsoft.com/office/drawing/2014/main" id="{82E47057-DD93-5E1B-7683-6012B404F0B1}"/>
              </a:ext>
            </a:extLst>
          </p:cNvPr>
          <p:cNvSpPr>
            <a:spLocks noGrp="1"/>
          </p:cNvSpPr>
          <p:nvPr>
            <p:ph type="sldNum" sz="quarter" idx="12"/>
          </p:nvPr>
        </p:nvSpPr>
        <p:spPr/>
        <p:txBody>
          <a:bodyPr/>
          <a:lstStyle/>
          <a:p>
            <a:fld id="{74F93E8D-33AB-41BB-AD5F-1589FE3C22FD}" type="slidenum">
              <a:rPr lang="en-IN" smtClean="0"/>
              <a:t>‹#›</a:t>
            </a:fld>
            <a:endParaRPr lang="en-IN"/>
          </a:p>
        </p:txBody>
      </p:sp>
    </p:spTree>
    <p:extLst>
      <p:ext uri="{BB962C8B-B14F-4D97-AF65-F5344CB8AC3E}">
        <p14:creationId xmlns:p14="http://schemas.microsoft.com/office/powerpoint/2010/main" val="664651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60A8-AD1C-DD79-F0CD-0D4DDD16299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BD2BC27-E441-B553-A0BE-AE121FC236B3}"/>
              </a:ext>
            </a:extLst>
          </p:cNvPr>
          <p:cNvSpPr>
            <a:spLocks noGrp="1"/>
          </p:cNvSpPr>
          <p:nvPr>
            <p:ph type="dt" sz="half" idx="10"/>
          </p:nvPr>
        </p:nvSpPr>
        <p:spPr/>
        <p:txBody>
          <a:bodyPr/>
          <a:lstStyle/>
          <a:p>
            <a:fld id="{603B3BE3-0E1C-4410-88B3-BB63994E6924}" type="datetime1">
              <a:rPr lang="en-IN" smtClean="0"/>
              <a:t>07-12-2025</a:t>
            </a:fld>
            <a:endParaRPr lang="en-IN" dirty="0"/>
          </a:p>
        </p:txBody>
      </p:sp>
      <p:sp>
        <p:nvSpPr>
          <p:cNvPr id="4" name="Footer Placeholder 3">
            <a:extLst>
              <a:ext uri="{FF2B5EF4-FFF2-40B4-BE49-F238E27FC236}">
                <a16:creationId xmlns:a16="http://schemas.microsoft.com/office/drawing/2014/main" id="{21A4376D-5D69-A747-2A49-C0448314443D}"/>
              </a:ext>
            </a:extLst>
          </p:cNvPr>
          <p:cNvSpPr>
            <a:spLocks noGrp="1"/>
          </p:cNvSpPr>
          <p:nvPr>
            <p:ph type="ftr" sz="quarter" idx="11"/>
          </p:nvPr>
        </p:nvSpPr>
        <p:spPr/>
        <p:txBody>
          <a:bodyPr/>
          <a:lstStyle/>
          <a:p>
            <a:r>
              <a:rPr lang="fr-FR"/>
              <a:t>Email: jotheeswaranv2004@gmail.com   Contact: 9342655738</a:t>
            </a:r>
            <a:endParaRPr lang="en-IN" dirty="0"/>
          </a:p>
        </p:txBody>
      </p:sp>
      <p:sp>
        <p:nvSpPr>
          <p:cNvPr id="5" name="Slide Number Placeholder 4">
            <a:extLst>
              <a:ext uri="{FF2B5EF4-FFF2-40B4-BE49-F238E27FC236}">
                <a16:creationId xmlns:a16="http://schemas.microsoft.com/office/drawing/2014/main" id="{21B95D0F-0AFD-BE73-BA51-70C9284E49C2}"/>
              </a:ext>
            </a:extLst>
          </p:cNvPr>
          <p:cNvSpPr>
            <a:spLocks noGrp="1"/>
          </p:cNvSpPr>
          <p:nvPr>
            <p:ph type="sldNum" sz="quarter" idx="12"/>
          </p:nvPr>
        </p:nvSpPr>
        <p:spPr/>
        <p:txBody>
          <a:bodyPr/>
          <a:lstStyle/>
          <a:p>
            <a:fld id="{9CFD8B49-302F-475C-9BE5-0399B9C1FF34}" type="slidenum">
              <a:rPr lang="en-IN" smtClean="0"/>
              <a:t>‹#›</a:t>
            </a:fld>
            <a:endParaRPr lang="en-IN" dirty="0"/>
          </a:p>
        </p:txBody>
      </p:sp>
    </p:spTree>
    <p:extLst>
      <p:ext uri="{BB962C8B-B14F-4D97-AF65-F5344CB8AC3E}">
        <p14:creationId xmlns:p14="http://schemas.microsoft.com/office/powerpoint/2010/main" val="194253844"/>
      </p:ext>
    </p:extLst>
  </p:cSld>
  <p:clrMapOvr>
    <a:masterClrMapping/>
  </p:clrMapOvr>
  <p:transition spd="slow">
    <p:wip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C549F-2FCC-5995-1B09-EC1322BA9B8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E0F278-CC2D-3E10-C9E5-62FFF731DC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65ADB8-0EFE-7CE9-AD58-B78567B082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FB97C60-13B2-0BAC-156D-CA9C67B1F3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507312-C949-F2C1-9919-AC462B1123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01E9348-54DA-6086-01E7-E5D949E34E97}"/>
              </a:ext>
            </a:extLst>
          </p:cNvPr>
          <p:cNvSpPr>
            <a:spLocks noGrp="1"/>
          </p:cNvSpPr>
          <p:nvPr>
            <p:ph type="dt" sz="half" idx="10"/>
          </p:nvPr>
        </p:nvSpPr>
        <p:spPr/>
        <p:txBody>
          <a:bodyPr/>
          <a:lstStyle/>
          <a:p>
            <a:fld id="{ACC70C95-F48A-456B-B427-1B29886CD9AC}" type="datetime1">
              <a:rPr lang="en-IN" smtClean="0"/>
              <a:t>07-12-2025</a:t>
            </a:fld>
            <a:endParaRPr lang="en-IN"/>
          </a:p>
        </p:txBody>
      </p:sp>
      <p:sp>
        <p:nvSpPr>
          <p:cNvPr id="8" name="Footer Placeholder 7">
            <a:extLst>
              <a:ext uri="{FF2B5EF4-FFF2-40B4-BE49-F238E27FC236}">
                <a16:creationId xmlns:a16="http://schemas.microsoft.com/office/drawing/2014/main" id="{F842FFCA-B9D5-4DEC-2FCB-4EFC66204C52}"/>
              </a:ext>
            </a:extLst>
          </p:cNvPr>
          <p:cNvSpPr>
            <a:spLocks noGrp="1"/>
          </p:cNvSpPr>
          <p:nvPr>
            <p:ph type="ftr" sz="quarter" idx="11"/>
          </p:nvPr>
        </p:nvSpPr>
        <p:spPr/>
        <p:txBody>
          <a:bodyPr/>
          <a:lstStyle/>
          <a:p>
            <a:r>
              <a:rPr lang="fr-FR"/>
              <a:t>Email: jotheeswaranv2004@gmail.com   Contact: 9342655738</a:t>
            </a:r>
            <a:endParaRPr lang="en-IN"/>
          </a:p>
        </p:txBody>
      </p:sp>
      <p:sp>
        <p:nvSpPr>
          <p:cNvPr id="9" name="Slide Number Placeholder 8">
            <a:extLst>
              <a:ext uri="{FF2B5EF4-FFF2-40B4-BE49-F238E27FC236}">
                <a16:creationId xmlns:a16="http://schemas.microsoft.com/office/drawing/2014/main" id="{2BDED3A4-A5F8-FD25-FD6F-80CA90FFE15F}"/>
              </a:ext>
            </a:extLst>
          </p:cNvPr>
          <p:cNvSpPr>
            <a:spLocks noGrp="1"/>
          </p:cNvSpPr>
          <p:nvPr>
            <p:ph type="sldNum" sz="quarter" idx="12"/>
          </p:nvPr>
        </p:nvSpPr>
        <p:spPr/>
        <p:txBody>
          <a:bodyPr/>
          <a:lstStyle/>
          <a:p>
            <a:fld id="{74F93E8D-33AB-41BB-AD5F-1589FE3C22FD}" type="slidenum">
              <a:rPr lang="en-IN" smtClean="0"/>
              <a:t>‹#›</a:t>
            </a:fld>
            <a:endParaRPr lang="en-IN"/>
          </a:p>
        </p:txBody>
      </p:sp>
    </p:spTree>
    <p:extLst>
      <p:ext uri="{BB962C8B-B14F-4D97-AF65-F5344CB8AC3E}">
        <p14:creationId xmlns:p14="http://schemas.microsoft.com/office/powerpoint/2010/main" val="38338969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28CE-CDCD-AF4C-C71F-11053503155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1958306-2869-0C38-6E3D-238163DA6082}"/>
              </a:ext>
            </a:extLst>
          </p:cNvPr>
          <p:cNvSpPr>
            <a:spLocks noGrp="1"/>
          </p:cNvSpPr>
          <p:nvPr>
            <p:ph type="dt" sz="half" idx="10"/>
          </p:nvPr>
        </p:nvSpPr>
        <p:spPr/>
        <p:txBody>
          <a:bodyPr/>
          <a:lstStyle/>
          <a:p>
            <a:fld id="{BA2E205F-81EA-4805-B849-3F9D8F462544}" type="datetime1">
              <a:rPr lang="en-IN" smtClean="0"/>
              <a:t>07-12-2025</a:t>
            </a:fld>
            <a:endParaRPr lang="en-IN"/>
          </a:p>
        </p:txBody>
      </p:sp>
      <p:sp>
        <p:nvSpPr>
          <p:cNvPr id="4" name="Footer Placeholder 3">
            <a:extLst>
              <a:ext uri="{FF2B5EF4-FFF2-40B4-BE49-F238E27FC236}">
                <a16:creationId xmlns:a16="http://schemas.microsoft.com/office/drawing/2014/main" id="{90D4562C-5A5E-083B-4B6C-5DABF67530D7}"/>
              </a:ext>
            </a:extLst>
          </p:cNvPr>
          <p:cNvSpPr>
            <a:spLocks noGrp="1"/>
          </p:cNvSpPr>
          <p:nvPr>
            <p:ph type="ftr" sz="quarter" idx="11"/>
          </p:nvPr>
        </p:nvSpPr>
        <p:spPr/>
        <p:txBody>
          <a:bodyPr/>
          <a:lstStyle/>
          <a:p>
            <a:r>
              <a:rPr lang="fr-FR"/>
              <a:t>Email: jotheeswaranv2004@gmail.com   Contact: 9342655738</a:t>
            </a:r>
            <a:endParaRPr lang="en-IN"/>
          </a:p>
        </p:txBody>
      </p:sp>
      <p:sp>
        <p:nvSpPr>
          <p:cNvPr id="5" name="Slide Number Placeholder 4">
            <a:extLst>
              <a:ext uri="{FF2B5EF4-FFF2-40B4-BE49-F238E27FC236}">
                <a16:creationId xmlns:a16="http://schemas.microsoft.com/office/drawing/2014/main" id="{39D8FA9E-5641-8FFD-FA8D-00E27A255C1F}"/>
              </a:ext>
            </a:extLst>
          </p:cNvPr>
          <p:cNvSpPr>
            <a:spLocks noGrp="1"/>
          </p:cNvSpPr>
          <p:nvPr>
            <p:ph type="sldNum" sz="quarter" idx="12"/>
          </p:nvPr>
        </p:nvSpPr>
        <p:spPr/>
        <p:txBody>
          <a:bodyPr/>
          <a:lstStyle/>
          <a:p>
            <a:fld id="{74F93E8D-33AB-41BB-AD5F-1589FE3C22FD}" type="slidenum">
              <a:rPr lang="en-IN" smtClean="0"/>
              <a:t>‹#›</a:t>
            </a:fld>
            <a:endParaRPr lang="en-IN"/>
          </a:p>
        </p:txBody>
      </p:sp>
    </p:spTree>
    <p:extLst>
      <p:ext uri="{BB962C8B-B14F-4D97-AF65-F5344CB8AC3E}">
        <p14:creationId xmlns:p14="http://schemas.microsoft.com/office/powerpoint/2010/main" val="10599932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B58A0E-BE06-3986-147F-C4A3F9EA2304}"/>
              </a:ext>
            </a:extLst>
          </p:cNvPr>
          <p:cNvSpPr>
            <a:spLocks noGrp="1"/>
          </p:cNvSpPr>
          <p:nvPr>
            <p:ph type="dt" sz="half" idx="10"/>
          </p:nvPr>
        </p:nvSpPr>
        <p:spPr/>
        <p:txBody>
          <a:bodyPr/>
          <a:lstStyle/>
          <a:p>
            <a:fld id="{BCFC44D9-E7FA-4FB2-BE4F-F58C0BBF41F2}" type="datetime1">
              <a:rPr lang="en-IN" smtClean="0"/>
              <a:t>07-12-2025</a:t>
            </a:fld>
            <a:endParaRPr lang="en-IN"/>
          </a:p>
        </p:txBody>
      </p:sp>
      <p:sp>
        <p:nvSpPr>
          <p:cNvPr id="3" name="Footer Placeholder 2">
            <a:extLst>
              <a:ext uri="{FF2B5EF4-FFF2-40B4-BE49-F238E27FC236}">
                <a16:creationId xmlns:a16="http://schemas.microsoft.com/office/drawing/2014/main" id="{CD11BEA1-7E38-B9B0-07B9-4B1C33A39C6D}"/>
              </a:ext>
            </a:extLst>
          </p:cNvPr>
          <p:cNvSpPr>
            <a:spLocks noGrp="1"/>
          </p:cNvSpPr>
          <p:nvPr>
            <p:ph type="ftr" sz="quarter" idx="11"/>
          </p:nvPr>
        </p:nvSpPr>
        <p:spPr/>
        <p:txBody>
          <a:bodyPr/>
          <a:lstStyle/>
          <a:p>
            <a:r>
              <a:rPr lang="fr-FR"/>
              <a:t>Email: jotheeswaranv2004@gmail.com   Contact: 9342655738</a:t>
            </a:r>
            <a:endParaRPr lang="en-IN"/>
          </a:p>
        </p:txBody>
      </p:sp>
      <p:sp>
        <p:nvSpPr>
          <p:cNvPr id="4" name="Slide Number Placeholder 3">
            <a:extLst>
              <a:ext uri="{FF2B5EF4-FFF2-40B4-BE49-F238E27FC236}">
                <a16:creationId xmlns:a16="http://schemas.microsoft.com/office/drawing/2014/main" id="{6AB81D37-507E-AD3C-21C1-3AC80399EE8F}"/>
              </a:ext>
            </a:extLst>
          </p:cNvPr>
          <p:cNvSpPr>
            <a:spLocks noGrp="1"/>
          </p:cNvSpPr>
          <p:nvPr>
            <p:ph type="sldNum" sz="quarter" idx="12"/>
          </p:nvPr>
        </p:nvSpPr>
        <p:spPr/>
        <p:txBody>
          <a:bodyPr/>
          <a:lstStyle/>
          <a:p>
            <a:fld id="{74F93E8D-33AB-41BB-AD5F-1589FE3C22FD}" type="slidenum">
              <a:rPr lang="en-IN" smtClean="0"/>
              <a:t>‹#›</a:t>
            </a:fld>
            <a:endParaRPr lang="en-IN"/>
          </a:p>
        </p:txBody>
      </p:sp>
    </p:spTree>
    <p:extLst>
      <p:ext uri="{BB962C8B-B14F-4D97-AF65-F5344CB8AC3E}">
        <p14:creationId xmlns:p14="http://schemas.microsoft.com/office/powerpoint/2010/main" val="21395806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47458-F7D2-9B00-A6CE-749614F59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681570E-E54E-F8E6-41CC-C8D866BADC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C4A20EE-F955-1254-FDC2-DBE388C17E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E8A701-F6BE-DDF3-7303-BEEF5839238A}"/>
              </a:ext>
            </a:extLst>
          </p:cNvPr>
          <p:cNvSpPr>
            <a:spLocks noGrp="1"/>
          </p:cNvSpPr>
          <p:nvPr>
            <p:ph type="dt" sz="half" idx="10"/>
          </p:nvPr>
        </p:nvSpPr>
        <p:spPr/>
        <p:txBody>
          <a:bodyPr/>
          <a:lstStyle/>
          <a:p>
            <a:fld id="{0AF917CA-9830-4D64-97BF-F48B33739FED}" type="datetime1">
              <a:rPr lang="en-IN" smtClean="0"/>
              <a:t>07-12-2025</a:t>
            </a:fld>
            <a:endParaRPr lang="en-IN"/>
          </a:p>
        </p:txBody>
      </p:sp>
      <p:sp>
        <p:nvSpPr>
          <p:cNvPr id="6" name="Footer Placeholder 5">
            <a:extLst>
              <a:ext uri="{FF2B5EF4-FFF2-40B4-BE49-F238E27FC236}">
                <a16:creationId xmlns:a16="http://schemas.microsoft.com/office/drawing/2014/main" id="{1C44CE0D-C26F-59F0-B6BE-B326D9D3C00C}"/>
              </a:ext>
            </a:extLst>
          </p:cNvPr>
          <p:cNvSpPr>
            <a:spLocks noGrp="1"/>
          </p:cNvSpPr>
          <p:nvPr>
            <p:ph type="ftr" sz="quarter" idx="11"/>
          </p:nvPr>
        </p:nvSpPr>
        <p:spPr/>
        <p:txBody>
          <a:bodyPr/>
          <a:lstStyle/>
          <a:p>
            <a:r>
              <a:rPr lang="fr-FR"/>
              <a:t>Email: jotheeswaranv2004@gmail.com   Contact: 9342655738</a:t>
            </a:r>
            <a:endParaRPr lang="en-IN"/>
          </a:p>
        </p:txBody>
      </p:sp>
      <p:sp>
        <p:nvSpPr>
          <p:cNvPr id="7" name="Slide Number Placeholder 6">
            <a:extLst>
              <a:ext uri="{FF2B5EF4-FFF2-40B4-BE49-F238E27FC236}">
                <a16:creationId xmlns:a16="http://schemas.microsoft.com/office/drawing/2014/main" id="{A505FCBD-3E81-C57E-3D15-CDA72B3D1AB5}"/>
              </a:ext>
            </a:extLst>
          </p:cNvPr>
          <p:cNvSpPr>
            <a:spLocks noGrp="1"/>
          </p:cNvSpPr>
          <p:nvPr>
            <p:ph type="sldNum" sz="quarter" idx="12"/>
          </p:nvPr>
        </p:nvSpPr>
        <p:spPr/>
        <p:txBody>
          <a:bodyPr/>
          <a:lstStyle/>
          <a:p>
            <a:fld id="{74F93E8D-33AB-41BB-AD5F-1589FE3C22FD}" type="slidenum">
              <a:rPr lang="en-IN" smtClean="0"/>
              <a:t>‹#›</a:t>
            </a:fld>
            <a:endParaRPr lang="en-IN"/>
          </a:p>
        </p:txBody>
      </p:sp>
    </p:spTree>
    <p:extLst>
      <p:ext uri="{BB962C8B-B14F-4D97-AF65-F5344CB8AC3E}">
        <p14:creationId xmlns:p14="http://schemas.microsoft.com/office/powerpoint/2010/main" val="19980420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E78C-5EE9-FB9F-21AC-5E141D6F41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12D0394-2FF7-A239-F220-20B1F3B43F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037C690-5387-806A-BE2D-05427E6802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36E795-5FB4-E7D8-55C6-2C2B65D71270}"/>
              </a:ext>
            </a:extLst>
          </p:cNvPr>
          <p:cNvSpPr>
            <a:spLocks noGrp="1"/>
          </p:cNvSpPr>
          <p:nvPr>
            <p:ph type="dt" sz="half" idx="10"/>
          </p:nvPr>
        </p:nvSpPr>
        <p:spPr/>
        <p:txBody>
          <a:bodyPr/>
          <a:lstStyle/>
          <a:p>
            <a:fld id="{80B4B12A-009A-48C5-BFD2-B79A53A6DB36}" type="datetime1">
              <a:rPr lang="en-IN" smtClean="0"/>
              <a:t>07-12-2025</a:t>
            </a:fld>
            <a:endParaRPr lang="en-IN"/>
          </a:p>
        </p:txBody>
      </p:sp>
      <p:sp>
        <p:nvSpPr>
          <p:cNvPr id="6" name="Footer Placeholder 5">
            <a:extLst>
              <a:ext uri="{FF2B5EF4-FFF2-40B4-BE49-F238E27FC236}">
                <a16:creationId xmlns:a16="http://schemas.microsoft.com/office/drawing/2014/main" id="{477F5096-D9D0-C3A7-FA96-9F4479AE9E18}"/>
              </a:ext>
            </a:extLst>
          </p:cNvPr>
          <p:cNvSpPr>
            <a:spLocks noGrp="1"/>
          </p:cNvSpPr>
          <p:nvPr>
            <p:ph type="ftr" sz="quarter" idx="11"/>
          </p:nvPr>
        </p:nvSpPr>
        <p:spPr/>
        <p:txBody>
          <a:bodyPr/>
          <a:lstStyle/>
          <a:p>
            <a:r>
              <a:rPr lang="fr-FR"/>
              <a:t>Email: jotheeswaranv2004@gmail.com   Contact: 9342655738</a:t>
            </a:r>
            <a:endParaRPr lang="en-IN"/>
          </a:p>
        </p:txBody>
      </p:sp>
      <p:sp>
        <p:nvSpPr>
          <p:cNvPr id="7" name="Slide Number Placeholder 6">
            <a:extLst>
              <a:ext uri="{FF2B5EF4-FFF2-40B4-BE49-F238E27FC236}">
                <a16:creationId xmlns:a16="http://schemas.microsoft.com/office/drawing/2014/main" id="{7D461077-343F-6BEC-F129-C1E32A67191B}"/>
              </a:ext>
            </a:extLst>
          </p:cNvPr>
          <p:cNvSpPr>
            <a:spLocks noGrp="1"/>
          </p:cNvSpPr>
          <p:nvPr>
            <p:ph type="sldNum" sz="quarter" idx="12"/>
          </p:nvPr>
        </p:nvSpPr>
        <p:spPr/>
        <p:txBody>
          <a:bodyPr/>
          <a:lstStyle/>
          <a:p>
            <a:fld id="{74F93E8D-33AB-41BB-AD5F-1589FE3C22FD}" type="slidenum">
              <a:rPr lang="en-IN" smtClean="0"/>
              <a:t>‹#›</a:t>
            </a:fld>
            <a:endParaRPr lang="en-IN"/>
          </a:p>
        </p:txBody>
      </p:sp>
    </p:spTree>
    <p:extLst>
      <p:ext uri="{BB962C8B-B14F-4D97-AF65-F5344CB8AC3E}">
        <p14:creationId xmlns:p14="http://schemas.microsoft.com/office/powerpoint/2010/main" val="8317345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14D5-3B5E-34B0-1B97-B70564A9A4E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9A4C5E-FC7C-C21E-5592-C7130BEC48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DF782C-79B8-E7EE-31F9-344BD24EFEC8}"/>
              </a:ext>
            </a:extLst>
          </p:cNvPr>
          <p:cNvSpPr>
            <a:spLocks noGrp="1"/>
          </p:cNvSpPr>
          <p:nvPr>
            <p:ph type="dt" sz="half" idx="10"/>
          </p:nvPr>
        </p:nvSpPr>
        <p:spPr/>
        <p:txBody>
          <a:bodyPr/>
          <a:lstStyle/>
          <a:p>
            <a:fld id="{F6410BEA-71F5-400F-97B3-97CB3831C6BE}" type="datetime1">
              <a:rPr lang="en-IN" smtClean="0"/>
              <a:t>07-12-2025</a:t>
            </a:fld>
            <a:endParaRPr lang="en-IN"/>
          </a:p>
        </p:txBody>
      </p:sp>
      <p:sp>
        <p:nvSpPr>
          <p:cNvPr id="5" name="Footer Placeholder 4">
            <a:extLst>
              <a:ext uri="{FF2B5EF4-FFF2-40B4-BE49-F238E27FC236}">
                <a16:creationId xmlns:a16="http://schemas.microsoft.com/office/drawing/2014/main" id="{695980AD-051C-B15C-32F5-A813C5293F1A}"/>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E442D407-403E-2887-9AD0-6FD6980DC9A2}"/>
              </a:ext>
            </a:extLst>
          </p:cNvPr>
          <p:cNvSpPr>
            <a:spLocks noGrp="1"/>
          </p:cNvSpPr>
          <p:nvPr>
            <p:ph type="sldNum" sz="quarter" idx="12"/>
          </p:nvPr>
        </p:nvSpPr>
        <p:spPr/>
        <p:txBody>
          <a:bodyPr/>
          <a:lstStyle/>
          <a:p>
            <a:fld id="{74F93E8D-33AB-41BB-AD5F-1589FE3C22FD}" type="slidenum">
              <a:rPr lang="en-IN" smtClean="0"/>
              <a:t>‹#›</a:t>
            </a:fld>
            <a:endParaRPr lang="en-IN"/>
          </a:p>
        </p:txBody>
      </p:sp>
    </p:spTree>
    <p:extLst>
      <p:ext uri="{BB962C8B-B14F-4D97-AF65-F5344CB8AC3E}">
        <p14:creationId xmlns:p14="http://schemas.microsoft.com/office/powerpoint/2010/main" val="35186342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0A6D1F-08BB-0FEB-3071-2004D408514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39C396-26C9-5497-D79D-68C190A7E0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2BC005-F829-FAA1-A4C9-F1B2124F753F}"/>
              </a:ext>
            </a:extLst>
          </p:cNvPr>
          <p:cNvSpPr>
            <a:spLocks noGrp="1"/>
          </p:cNvSpPr>
          <p:nvPr>
            <p:ph type="dt" sz="half" idx="10"/>
          </p:nvPr>
        </p:nvSpPr>
        <p:spPr/>
        <p:txBody>
          <a:bodyPr/>
          <a:lstStyle/>
          <a:p>
            <a:fld id="{C956E1C3-4FD1-46AA-ADE9-6498E6D4E578}" type="datetime1">
              <a:rPr lang="en-IN" smtClean="0"/>
              <a:t>07-12-2025</a:t>
            </a:fld>
            <a:endParaRPr lang="en-IN"/>
          </a:p>
        </p:txBody>
      </p:sp>
      <p:sp>
        <p:nvSpPr>
          <p:cNvPr id="5" name="Footer Placeholder 4">
            <a:extLst>
              <a:ext uri="{FF2B5EF4-FFF2-40B4-BE49-F238E27FC236}">
                <a16:creationId xmlns:a16="http://schemas.microsoft.com/office/drawing/2014/main" id="{F73ECB27-250C-607D-7AED-DB66871429D1}"/>
              </a:ext>
            </a:extLst>
          </p:cNvPr>
          <p:cNvSpPr>
            <a:spLocks noGrp="1"/>
          </p:cNvSpPr>
          <p:nvPr>
            <p:ph type="ftr" sz="quarter" idx="11"/>
          </p:nvPr>
        </p:nvSpPr>
        <p:spPr/>
        <p:txBody>
          <a:body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C90F4DE6-0B32-038C-B59C-D68D3B02C27D}"/>
              </a:ext>
            </a:extLst>
          </p:cNvPr>
          <p:cNvSpPr>
            <a:spLocks noGrp="1"/>
          </p:cNvSpPr>
          <p:nvPr>
            <p:ph type="sldNum" sz="quarter" idx="12"/>
          </p:nvPr>
        </p:nvSpPr>
        <p:spPr/>
        <p:txBody>
          <a:bodyPr/>
          <a:lstStyle/>
          <a:p>
            <a:fld id="{74F93E8D-33AB-41BB-AD5F-1589FE3C22FD}" type="slidenum">
              <a:rPr lang="en-IN" smtClean="0"/>
              <a:t>‹#›</a:t>
            </a:fld>
            <a:endParaRPr lang="en-IN"/>
          </a:p>
        </p:txBody>
      </p:sp>
    </p:spTree>
    <p:extLst>
      <p:ext uri="{BB962C8B-B14F-4D97-AF65-F5344CB8AC3E}">
        <p14:creationId xmlns:p14="http://schemas.microsoft.com/office/powerpoint/2010/main" val="306621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CD09E7-90EF-2DA7-8FAD-1BE5698D7838}"/>
              </a:ext>
            </a:extLst>
          </p:cNvPr>
          <p:cNvSpPr>
            <a:spLocks noGrp="1"/>
          </p:cNvSpPr>
          <p:nvPr>
            <p:ph type="dt" sz="half" idx="10"/>
          </p:nvPr>
        </p:nvSpPr>
        <p:spPr/>
        <p:txBody>
          <a:bodyPr/>
          <a:lstStyle/>
          <a:p>
            <a:fld id="{130B89CB-E3D7-444B-A094-FB28B1AF21BD}" type="datetime1">
              <a:rPr lang="en-IN" smtClean="0"/>
              <a:t>07-12-2025</a:t>
            </a:fld>
            <a:endParaRPr lang="en-IN" dirty="0"/>
          </a:p>
        </p:txBody>
      </p:sp>
      <p:sp>
        <p:nvSpPr>
          <p:cNvPr id="3" name="Footer Placeholder 2">
            <a:extLst>
              <a:ext uri="{FF2B5EF4-FFF2-40B4-BE49-F238E27FC236}">
                <a16:creationId xmlns:a16="http://schemas.microsoft.com/office/drawing/2014/main" id="{E621A66B-990F-A62F-C8EC-B41CF99D7C3E}"/>
              </a:ext>
            </a:extLst>
          </p:cNvPr>
          <p:cNvSpPr>
            <a:spLocks noGrp="1"/>
          </p:cNvSpPr>
          <p:nvPr>
            <p:ph type="ftr" sz="quarter" idx="11"/>
          </p:nvPr>
        </p:nvSpPr>
        <p:spPr>
          <a:xfrm>
            <a:off x="7991763" y="6356349"/>
            <a:ext cx="4114800" cy="365125"/>
          </a:xfrm>
        </p:spPr>
        <p:txBody>
          <a:bodyPr/>
          <a:lstStyle/>
          <a:p>
            <a:r>
              <a:rPr lang="fr-FR"/>
              <a:t>Email: jotheeswaranv2004@gmail.com   Contact: 9342655738</a:t>
            </a:r>
            <a:endParaRPr lang="en-IN" dirty="0"/>
          </a:p>
        </p:txBody>
      </p:sp>
    </p:spTree>
    <p:extLst>
      <p:ext uri="{BB962C8B-B14F-4D97-AF65-F5344CB8AC3E}">
        <p14:creationId xmlns:p14="http://schemas.microsoft.com/office/powerpoint/2010/main" val="138793410"/>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85BAE-5E4D-4178-41D0-65AA6899AB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B9B0660-8E76-515A-B77C-D18E3CFAF5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74EADC7-C213-6E6F-C6D0-CF312F51A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050C68-3496-162F-8FD9-5B32BFBEB6E8}"/>
              </a:ext>
            </a:extLst>
          </p:cNvPr>
          <p:cNvSpPr>
            <a:spLocks noGrp="1"/>
          </p:cNvSpPr>
          <p:nvPr>
            <p:ph type="dt" sz="half" idx="10"/>
          </p:nvPr>
        </p:nvSpPr>
        <p:spPr/>
        <p:txBody>
          <a:bodyPr/>
          <a:lstStyle/>
          <a:p>
            <a:fld id="{B940E49D-E3D5-489E-9DB3-7D80598AB891}" type="datetime1">
              <a:rPr lang="en-IN" smtClean="0"/>
              <a:t>07-12-2025</a:t>
            </a:fld>
            <a:endParaRPr lang="en-IN" dirty="0"/>
          </a:p>
        </p:txBody>
      </p:sp>
      <p:sp>
        <p:nvSpPr>
          <p:cNvPr id="6" name="Footer Placeholder 5">
            <a:extLst>
              <a:ext uri="{FF2B5EF4-FFF2-40B4-BE49-F238E27FC236}">
                <a16:creationId xmlns:a16="http://schemas.microsoft.com/office/drawing/2014/main" id="{20E0D4F2-1848-1E93-AA5C-B48604C6479C}"/>
              </a:ext>
            </a:extLst>
          </p:cNvPr>
          <p:cNvSpPr>
            <a:spLocks noGrp="1"/>
          </p:cNvSpPr>
          <p:nvPr>
            <p:ph type="ftr" sz="quarter" idx="11"/>
          </p:nvPr>
        </p:nvSpPr>
        <p:spPr/>
        <p:txBody>
          <a:bodyPr/>
          <a:lstStyle/>
          <a:p>
            <a:r>
              <a:rPr lang="fr-FR"/>
              <a:t>Email: jotheeswaranv2004@gmail.com   Contact: 9342655738</a:t>
            </a:r>
            <a:endParaRPr lang="en-IN" dirty="0"/>
          </a:p>
        </p:txBody>
      </p:sp>
      <p:sp>
        <p:nvSpPr>
          <p:cNvPr id="7" name="Slide Number Placeholder 6">
            <a:extLst>
              <a:ext uri="{FF2B5EF4-FFF2-40B4-BE49-F238E27FC236}">
                <a16:creationId xmlns:a16="http://schemas.microsoft.com/office/drawing/2014/main" id="{29324E77-867F-7EA1-FEE0-97D22FB3CEDB}"/>
              </a:ext>
            </a:extLst>
          </p:cNvPr>
          <p:cNvSpPr>
            <a:spLocks noGrp="1"/>
          </p:cNvSpPr>
          <p:nvPr>
            <p:ph type="sldNum" sz="quarter" idx="12"/>
          </p:nvPr>
        </p:nvSpPr>
        <p:spPr/>
        <p:txBody>
          <a:bodyPr/>
          <a:lstStyle/>
          <a:p>
            <a:fld id="{9CFD8B49-302F-475C-9BE5-0399B9C1FF34}" type="slidenum">
              <a:rPr lang="en-IN" smtClean="0"/>
              <a:t>‹#›</a:t>
            </a:fld>
            <a:endParaRPr lang="en-IN" dirty="0"/>
          </a:p>
        </p:txBody>
      </p:sp>
    </p:spTree>
    <p:extLst>
      <p:ext uri="{BB962C8B-B14F-4D97-AF65-F5344CB8AC3E}">
        <p14:creationId xmlns:p14="http://schemas.microsoft.com/office/powerpoint/2010/main" val="3375279506"/>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2F9AC-2D32-60A1-489A-49966F7262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3853C32-A082-570B-9D56-617C5229F1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AC10F954-BBCD-0D1F-44B7-5D5B9760E0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118D30-8748-5201-4E2A-6CDD71F12ACF}"/>
              </a:ext>
            </a:extLst>
          </p:cNvPr>
          <p:cNvSpPr>
            <a:spLocks noGrp="1"/>
          </p:cNvSpPr>
          <p:nvPr>
            <p:ph type="dt" sz="half" idx="10"/>
          </p:nvPr>
        </p:nvSpPr>
        <p:spPr/>
        <p:txBody>
          <a:bodyPr/>
          <a:lstStyle/>
          <a:p>
            <a:fld id="{7BB8740E-618B-43E2-98F0-64E87D12D208}" type="datetime1">
              <a:rPr lang="en-IN" smtClean="0"/>
              <a:t>07-12-2025</a:t>
            </a:fld>
            <a:endParaRPr lang="en-IN" dirty="0"/>
          </a:p>
        </p:txBody>
      </p:sp>
      <p:sp>
        <p:nvSpPr>
          <p:cNvPr id="6" name="Footer Placeholder 5">
            <a:extLst>
              <a:ext uri="{FF2B5EF4-FFF2-40B4-BE49-F238E27FC236}">
                <a16:creationId xmlns:a16="http://schemas.microsoft.com/office/drawing/2014/main" id="{CD8C66B6-606B-9F09-0823-D6A909203C3A}"/>
              </a:ext>
            </a:extLst>
          </p:cNvPr>
          <p:cNvSpPr>
            <a:spLocks noGrp="1"/>
          </p:cNvSpPr>
          <p:nvPr>
            <p:ph type="ftr" sz="quarter" idx="11"/>
          </p:nvPr>
        </p:nvSpPr>
        <p:spPr/>
        <p:txBody>
          <a:bodyPr/>
          <a:lstStyle/>
          <a:p>
            <a:r>
              <a:rPr lang="fr-FR"/>
              <a:t>Email: jotheeswaranv2004@gmail.com   Contact: 9342655738</a:t>
            </a:r>
            <a:endParaRPr lang="en-IN" dirty="0"/>
          </a:p>
        </p:txBody>
      </p:sp>
      <p:sp>
        <p:nvSpPr>
          <p:cNvPr id="7" name="Slide Number Placeholder 6">
            <a:extLst>
              <a:ext uri="{FF2B5EF4-FFF2-40B4-BE49-F238E27FC236}">
                <a16:creationId xmlns:a16="http://schemas.microsoft.com/office/drawing/2014/main" id="{658B5136-6CFE-7496-4DE9-3B65764004CE}"/>
              </a:ext>
            </a:extLst>
          </p:cNvPr>
          <p:cNvSpPr>
            <a:spLocks noGrp="1"/>
          </p:cNvSpPr>
          <p:nvPr>
            <p:ph type="sldNum" sz="quarter" idx="12"/>
          </p:nvPr>
        </p:nvSpPr>
        <p:spPr/>
        <p:txBody>
          <a:bodyPr/>
          <a:lstStyle/>
          <a:p>
            <a:fld id="{9CFD8B49-302F-475C-9BE5-0399B9C1FF34}" type="slidenum">
              <a:rPr lang="en-IN" smtClean="0"/>
              <a:t>‹#›</a:t>
            </a:fld>
            <a:endParaRPr lang="en-IN" dirty="0"/>
          </a:p>
        </p:txBody>
      </p:sp>
    </p:spTree>
    <p:extLst>
      <p:ext uri="{BB962C8B-B14F-4D97-AF65-F5344CB8AC3E}">
        <p14:creationId xmlns:p14="http://schemas.microsoft.com/office/powerpoint/2010/main" val="2896790844"/>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48FE85-3B50-578E-151F-1528B6400C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8A97B4B-6D8D-F6D9-C573-F973A77FA9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4CDDE3-0DBF-DE1E-A618-E61E446E7C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FFFCB1-27AC-4F9D-BF48-9CABE8E83251}" type="datetime1">
              <a:rPr lang="en-IN" smtClean="0"/>
              <a:t>07-12-2025</a:t>
            </a:fld>
            <a:endParaRPr lang="en-IN" dirty="0"/>
          </a:p>
        </p:txBody>
      </p:sp>
      <p:sp>
        <p:nvSpPr>
          <p:cNvPr id="5" name="Footer Placeholder 4">
            <a:extLst>
              <a:ext uri="{FF2B5EF4-FFF2-40B4-BE49-F238E27FC236}">
                <a16:creationId xmlns:a16="http://schemas.microsoft.com/office/drawing/2014/main" id="{BECA61C7-DC6E-BFB9-FA15-7821E2E176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Email: jotheeswaranv2004@gmail.com   Contact: 9342655738</a:t>
            </a:r>
            <a:endParaRPr lang="en-IN" dirty="0"/>
          </a:p>
        </p:txBody>
      </p:sp>
      <p:sp>
        <p:nvSpPr>
          <p:cNvPr id="6" name="Slide Number Placeholder 5">
            <a:extLst>
              <a:ext uri="{FF2B5EF4-FFF2-40B4-BE49-F238E27FC236}">
                <a16:creationId xmlns:a16="http://schemas.microsoft.com/office/drawing/2014/main" id="{CA2D2FDD-791F-C72C-0290-8F57BC00C4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FD8B49-302F-475C-9BE5-0399B9C1FF34}" type="slidenum">
              <a:rPr lang="en-IN" smtClean="0"/>
              <a:t>‹#›</a:t>
            </a:fld>
            <a:endParaRPr lang="en-IN" dirty="0"/>
          </a:p>
        </p:txBody>
      </p:sp>
    </p:spTree>
    <p:extLst>
      <p:ext uri="{BB962C8B-B14F-4D97-AF65-F5344CB8AC3E}">
        <p14:creationId xmlns:p14="http://schemas.microsoft.com/office/powerpoint/2010/main" val="1753757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2C1140-1809-FF53-6510-C723933BFE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D74DDA-663F-50B2-D2C2-52DC195E64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4B5093-EA13-F833-1CBB-93412834E0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784F00-80CD-4B63-841B-A75B9C9B35D9}" type="datetime1">
              <a:rPr lang="en-IN" smtClean="0"/>
              <a:t>07-12-2025</a:t>
            </a:fld>
            <a:endParaRPr lang="en-IN"/>
          </a:p>
        </p:txBody>
      </p:sp>
      <p:sp>
        <p:nvSpPr>
          <p:cNvPr id="5" name="Footer Placeholder 4">
            <a:extLst>
              <a:ext uri="{FF2B5EF4-FFF2-40B4-BE49-F238E27FC236}">
                <a16:creationId xmlns:a16="http://schemas.microsoft.com/office/drawing/2014/main" id="{24BCC980-A33D-6152-392F-497C634FBF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080C79F6-55F8-B23A-304D-332B7B45EA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124949-003B-4856-B500-B92A4F7E53CD}" type="slidenum">
              <a:rPr lang="en-IN" smtClean="0"/>
              <a:t>‹#›</a:t>
            </a:fld>
            <a:endParaRPr lang="en-IN"/>
          </a:p>
        </p:txBody>
      </p:sp>
    </p:spTree>
    <p:extLst>
      <p:ext uri="{BB962C8B-B14F-4D97-AF65-F5344CB8AC3E}">
        <p14:creationId xmlns:p14="http://schemas.microsoft.com/office/powerpoint/2010/main" val="16077874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A82482-BBB4-C6CF-14F0-D96DD61043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C699F45-81B4-181B-AFB6-3B56880B0B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925DFB-EB2D-5D65-2E26-E193E02254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F5EC40-57DB-439C-96CB-E87ADC23EA29}" type="datetime1">
              <a:rPr lang="en-IN" smtClean="0"/>
              <a:t>07-12-2025</a:t>
            </a:fld>
            <a:endParaRPr lang="en-IN"/>
          </a:p>
        </p:txBody>
      </p:sp>
      <p:sp>
        <p:nvSpPr>
          <p:cNvPr id="5" name="Footer Placeholder 4">
            <a:extLst>
              <a:ext uri="{FF2B5EF4-FFF2-40B4-BE49-F238E27FC236}">
                <a16:creationId xmlns:a16="http://schemas.microsoft.com/office/drawing/2014/main" id="{487FC4E8-8FEB-02C7-864E-323C2C4EA2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6680B2C2-D89F-72F9-C9D4-F8B541FE93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1D9E76-DD4F-466E-B2C0-9BCC8145F039}" type="slidenum">
              <a:rPr lang="en-IN" smtClean="0"/>
              <a:t>‹#›</a:t>
            </a:fld>
            <a:endParaRPr lang="en-IN"/>
          </a:p>
        </p:txBody>
      </p:sp>
    </p:spTree>
    <p:extLst>
      <p:ext uri="{BB962C8B-B14F-4D97-AF65-F5344CB8AC3E}">
        <p14:creationId xmlns:p14="http://schemas.microsoft.com/office/powerpoint/2010/main" val="38167498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911275-345A-5D72-06BA-6588CACC6C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B1D6AD-065E-546E-94BC-27454825D0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FFD755-D372-E75A-2CA0-5BAE9EEB3E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93F7E3-E143-468A-B3ED-ACC824C3E8EF}" type="datetime1">
              <a:rPr lang="en-IN" smtClean="0"/>
              <a:t>07-12-2025</a:t>
            </a:fld>
            <a:endParaRPr lang="en-IN"/>
          </a:p>
        </p:txBody>
      </p:sp>
      <p:sp>
        <p:nvSpPr>
          <p:cNvPr id="5" name="Footer Placeholder 4">
            <a:extLst>
              <a:ext uri="{FF2B5EF4-FFF2-40B4-BE49-F238E27FC236}">
                <a16:creationId xmlns:a16="http://schemas.microsoft.com/office/drawing/2014/main" id="{F9003B3F-FA83-76FC-9501-F37DF3B34E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4D295A9C-CEFE-82B6-E1BB-20C0D1DD24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04C440-6386-4726-A025-EE02CC3997CA}" type="slidenum">
              <a:rPr lang="en-IN" smtClean="0"/>
              <a:t>‹#›</a:t>
            </a:fld>
            <a:endParaRPr lang="en-IN"/>
          </a:p>
        </p:txBody>
      </p:sp>
    </p:spTree>
    <p:extLst>
      <p:ext uri="{BB962C8B-B14F-4D97-AF65-F5344CB8AC3E}">
        <p14:creationId xmlns:p14="http://schemas.microsoft.com/office/powerpoint/2010/main" val="21280081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C3C17F-20A2-1EF2-48BD-78D2BB8C4F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23458A7-134F-ABDF-6FBA-4061563D67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5F38E7-4038-2E6F-5798-C5C2170635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D7843F-FB61-4ADC-BCA3-F4C43CD34DF7}" type="datetime1">
              <a:rPr lang="en-IN" smtClean="0"/>
              <a:t>07-12-2025</a:t>
            </a:fld>
            <a:endParaRPr lang="en-IN"/>
          </a:p>
        </p:txBody>
      </p:sp>
      <p:sp>
        <p:nvSpPr>
          <p:cNvPr id="5" name="Footer Placeholder 4">
            <a:extLst>
              <a:ext uri="{FF2B5EF4-FFF2-40B4-BE49-F238E27FC236}">
                <a16:creationId xmlns:a16="http://schemas.microsoft.com/office/drawing/2014/main" id="{DC5549FF-B12C-651F-10A7-EEA834F80E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9CADC59B-7456-2262-A8D9-B18BF3273F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B36EBD-C734-46F6-9DFD-F2A53089A9CD}" type="slidenum">
              <a:rPr lang="en-IN" smtClean="0"/>
              <a:t>‹#›</a:t>
            </a:fld>
            <a:endParaRPr lang="en-IN"/>
          </a:p>
        </p:txBody>
      </p:sp>
    </p:spTree>
    <p:extLst>
      <p:ext uri="{BB962C8B-B14F-4D97-AF65-F5344CB8AC3E}">
        <p14:creationId xmlns:p14="http://schemas.microsoft.com/office/powerpoint/2010/main" val="246704549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74272B-21C0-4EB6-4F30-E90A890316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A6DE6D-EFD8-70A6-02CE-7EE09B485B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26DA3B-494C-FA98-87D5-F1AC6D8CFB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8E04EC-E107-4034-887F-8D283555AE2D}" type="datetime1">
              <a:rPr lang="en-IN" smtClean="0"/>
              <a:t>07-12-2025</a:t>
            </a:fld>
            <a:endParaRPr lang="en-IN"/>
          </a:p>
        </p:txBody>
      </p:sp>
      <p:sp>
        <p:nvSpPr>
          <p:cNvPr id="5" name="Footer Placeholder 4">
            <a:extLst>
              <a:ext uri="{FF2B5EF4-FFF2-40B4-BE49-F238E27FC236}">
                <a16:creationId xmlns:a16="http://schemas.microsoft.com/office/drawing/2014/main" id="{358C87A7-0902-A477-6C7F-857A8F1404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Email: jotheeswaranv2004@gmail.com   Contact: 9342655738</a:t>
            </a:r>
            <a:endParaRPr lang="en-IN"/>
          </a:p>
        </p:txBody>
      </p:sp>
      <p:sp>
        <p:nvSpPr>
          <p:cNvPr id="6" name="Slide Number Placeholder 5">
            <a:extLst>
              <a:ext uri="{FF2B5EF4-FFF2-40B4-BE49-F238E27FC236}">
                <a16:creationId xmlns:a16="http://schemas.microsoft.com/office/drawing/2014/main" id="{3BBDE1B4-039B-303B-6B4A-6A9E3A43BC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93E8D-33AB-41BB-AD5F-1589FE3C22FD}" type="slidenum">
              <a:rPr lang="en-IN" smtClean="0"/>
              <a:t>‹#›</a:t>
            </a:fld>
            <a:endParaRPr lang="en-IN"/>
          </a:p>
        </p:txBody>
      </p:sp>
    </p:spTree>
    <p:extLst>
      <p:ext uri="{BB962C8B-B14F-4D97-AF65-F5344CB8AC3E}">
        <p14:creationId xmlns:p14="http://schemas.microsoft.com/office/powerpoint/2010/main" val="347868880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f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8DF0B-3AEB-E14A-CE5E-3F9141D88DB7}"/>
              </a:ext>
            </a:extLst>
          </p:cNvPr>
          <p:cNvSpPr>
            <a:spLocks noGrp="1"/>
          </p:cNvSpPr>
          <p:nvPr>
            <p:ph type="ctrTitle"/>
          </p:nvPr>
        </p:nvSpPr>
        <p:spPr>
          <a:xfrm>
            <a:off x="-303898" y="651162"/>
            <a:ext cx="12495898" cy="1474088"/>
          </a:xfrm>
        </p:spPr>
        <p:txBody>
          <a:bodyPr>
            <a:normAutofit fontScale="90000"/>
          </a:bodyPr>
          <a:lstStyle/>
          <a:p>
            <a:r>
              <a:rPr lang="en-IN" b="1" dirty="0">
                <a:solidFill>
                  <a:schemeClr val="accent6"/>
                </a:solidFill>
              </a:rPr>
              <a:t>Online Doctor Appointment</a:t>
            </a:r>
            <a:br>
              <a:rPr lang="en-IN" b="1" dirty="0">
                <a:solidFill>
                  <a:schemeClr val="accent6"/>
                </a:solidFill>
              </a:rPr>
            </a:br>
            <a:r>
              <a:rPr lang="en-IN" b="1" dirty="0">
                <a:solidFill>
                  <a:schemeClr val="accent6"/>
                </a:solidFill>
              </a:rPr>
              <a:t>Booking Web Application</a:t>
            </a:r>
          </a:p>
        </p:txBody>
      </p:sp>
      <p:sp>
        <p:nvSpPr>
          <p:cNvPr id="3" name="Subtitle 2">
            <a:extLst>
              <a:ext uri="{FF2B5EF4-FFF2-40B4-BE49-F238E27FC236}">
                <a16:creationId xmlns:a16="http://schemas.microsoft.com/office/drawing/2014/main" id="{B32564B2-E6ED-4165-F705-C0136F0BC45E}"/>
              </a:ext>
            </a:extLst>
          </p:cNvPr>
          <p:cNvSpPr>
            <a:spLocks noGrp="1"/>
          </p:cNvSpPr>
          <p:nvPr>
            <p:ph type="subTitle" idx="1"/>
          </p:nvPr>
        </p:nvSpPr>
        <p:spPr>
          <a:xfrm>
            <a:off x="1553935" y="5049824"/>
            <a:ext cx="3309257" cy="1655762"/>
          </a:xfrm>
        </p:spPr>
        <p:txBody>
          <a:bodyPr>
            <a:normAutofit/>
          </a:bodyPr>
          <a:lstStyle/>
          <a:p>
            <a:pPr algn="l"/>
            <a:r>
              <a:rPr lang="en-IN" sz="3200" dirty="0"/>
              <a:t>Jotheeswaran v</a:t>
            </a:r>
          </a:p>
        </p:txBody>
      </p:sp>
      <p:sp>
        <p:nvSpPr>
          <p:cNvPr id="5" name="TextBox 4">
            <a:extLst>
              <a:ext uri="{FF2B5EF4-FFF2-40B4-BE49-F238E27FC236}">
                <a16:creationId xmlns:a16="http://schemas.microsoft.com/office/drawing/2014/main" id="{BB6A0185-EB47-2CD9-C5B4-0EFD129803A7}"/>
              </a:ext>
            </a:extLst>
          </p:cNvPr>
          <p:cNvSpPr txBox="1"/>
          <p:nvPr/>
        </p:nvSpPr>
        <p:spPr>
          <a:xfrm>
            <a:off x="8524522" y="4998747"/>
            <a:ext cx="3028426" cy="954107"/>
          </a:xfrm>
          <a:prstGeom prst="rect">
            <a:avLst/>
          </a:prstGeom>
          <a:noFill/>
        </p:spPr>
        <p:txBody>
          <a:bodyPr wrap="square" rtlCol="0">
            <a:spAutoFit/>
          </a:bodyPr>
          <a:lstStyle/>
          <a:p>
            <a:r>
              <a:rPr lang="en-IN" sz="2800" dirty="0"/>
              <a:t>Pooja Ramaraj,</a:t>
            </a:r>
          </a:p>
          <a:p>
            <a:r>
              <a:rPr lang="en-IN" sz="2800" dirty="0"/>
              <a:t>ByteXL Trainer.</a:t>
            </a:r>
          </a:p>
        </p:txBody>
      </p:sp>
      <p:sp>
        <p:nvSpPr>
          <p:cNvPr id="8" name="TextBox 7">
            <a:extLst>
              <a:ext uri="{FF2B5EF4-FFF2-40B4-BE49-F238E27FC236}">
                <a16:creationId xmlns:a16="http://schemas.microsoft.com/office/drawing/2014/main" id="{4B9D7FA0-D0ED-80E1-1C8C-A8CE385CCC13}"/>
              </a:ext>
            </a:extLst>
          </p:cNvPr>
          <p:cNvSpPr txBox="1"/>
          <p:nvPr/>
        </p:nvSpPr>
        <p:spPr>
          <a:xfrm>
            <a:off x="1096161" y="4352416"/>
            <a:ext cx="3028426" cy="646331"/>
          </a:xfrm>
          <a:prstGeom prst="rect">
            <a:avLst/>
          </a:prstGeom>
          <a:noFill/>
        </p:spPr>
        <p:txBody>
          <a:bodyPr wrap="square" rtlCol="0">
            <a:spAutoFit/>
          </a:bodyPr>
          <a:lstStyle/>
          <a:p>
            <a:r>
              <a:rPr lang="en-IN" sz="3600" b="1" dirty="0"/>
              <a:t>Submitted by,</a:t>
            </a:r>
          </a:p>
        </p:txBody>
      </p:sp>
      <p:sp>
        <p:nvSpPr>
          <p:cNvPr id="9" name="TextBox 8">
            <a:extLst>
              <a:ext uri="{FF2B5EF4-FFF2-40B4-BE49-F238E27FC236}">
                <a16:creationId xmlns:a16="http://schemas.microsoft.com/office/drawing/2014/main" id="{BF0DB9F4-9E65-10A8-AF10-3D51E714C0CA}"/>
              </a:ext>
            </a:extLst>
          </p:cNvPr>
          <p:cNvSpPr txBox="1"/>
          <p:nvPr/>
        </p:nvSpPr>
        <p:spPr>
          <a:xfrm>
            <a:off x="8287923" y="4332687"/>
            <a:ext cx="3028426" cy="646331"/>
          </a:xfrm>
          <a:prstGeom prst="rect">
            <a:avLst/>
          </a:prstGeom>
          <a:noFill/>
        </p:spPr>
        <p:txBody>
          <a:bodyPr wrap="square" rtlCol="0">
            <a:spAutoFit/>
          </a:bodyPr>
          <a:lstStyle/>
          <a:p>
            <a:r>
              <a:rPr lang="en-IN" sz="3600" b="1" dirty="0"/>
              <a:t>Submitted to,</a:t>
            </a:r>
          </a:p>
        </p:txBody>
      </p:sp>
      <p:sp>
        <p:nvSpPr>
          <p:cNvPr id="13" name="Rectangle 12">
            <a:extLst>
              <a:ext uri="{FF2B5EF4-FFF2-40B4-BE49-F238E27FC236}">
                <a16:creationId xmlns:a16="http://schemas.microsoft.com/office/drawing/2014/main" id="{1E122A1E-D6F1-AC52-6B40-3352E1D85F5A}"/>
              </a:ext>
            </a:extLst>
          </p:cNvPr>
          <p:cNvSpPr/>
          <p:nvPr/>
        </p:nvSpPr>
        <p:spPr>
          <a:xfrm>
            <a:off x="192947" y="184558"/>
            <a:ext cx="11778143" cy="6434356"/>
          </a:xfrm>
          <a:prstGeom prst="rect">
            <a:avLst/>
          </a:prstGeom>
          <a:noFill/>
          <a:ln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57150">
                <a:solidFill>
                  <a:schemeClr val="tx1"/>
                </a:solidFill>
              </a:ln>
            </a:endParaRPr>
          </a:p>
        </p:txBody>
      </p:sp>
      <p:pic>
        <p:nvPicPr>
          <p:cNvPr id="16" name="Picture 15">
            <a:extLst>
              <a:ext uri="{FF2B5EF4-FFF2-40B4-BE49-F238E27FC236}">
                <a16:creationId xmlns:a16="http://schemas.microsoft.com/office/drawing/2014/main" id="{3995AA08-7F76-A6ED-D88F-A96396465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8735" y="631865"/>
            <a:ext cx="1827367" cy="690895"/>
          </a:xfrm>
          <a:prstGeom prst="rect">
            <a:avLst/>
          </a:prstGeom>
        </p:spPr>
      </p:pic>
      <p:pic>
        <p:nvPicPr>
          <p:cNvPr id="18" name="Picture 17">
            <a:extLst>
              <a:ext uri="{FF2B5EF4-FFF2-40B4-BE49-F238E27FC236}">
                <a16:creationId xmlns:a16="http://schemas.microsoft.com/office/drawing/2014/main" id="{23078060-020D-A700-3185-AD53BB778A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543" y="556096"/>
            <a:ext cx="1151492" cy="1096421"/>
          </a:xfrm>
          <a:prstGeom prst="rect">
            <a:avLst/>
          </a:prstGeom>
        </p:spPr>
      </p:pic>
      <p:sp>
        <p:nvSpPr>
          <p:cNvPr id="4" name="TextBox 3">
            <a:extLst>
              <a:ext uri="{FF2B5EF4-FFF2-40B4-BE49-F238E27FC236}">
                <a16:creationId xmlns:a16="http://schemas.microsoft.com/office/drawing/2014/main" id="{40A3D4E4-A8F3-2628-C57B-673DAA2B6964}"/>
              </a:ext>
            </a:extLst>
          </p:cNvPr>
          <p:cNvSpPr txBox="1"/>
          <p:nvPr/>
        </p:nvSpPr>
        <p:spPr>
          <a:xfrm>
            <a:off x="2296795" y="3041485"/>
            <a:ext cx="7741940"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Department of Computer Science and Engineering</a:t>
            </a:r>
            <a:endParaRPr lang="en-IN" sz="2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E79F34C-41E0-707D-85B3-B93D7338AE1B}"/>
              </a:ext>
            </a:extLst>
          </p:cNvPr>
          <p:cNvSpPr txBox="1"/>
          <p:nvPr/>
        </p:nvSpPr>
        <p:spPr>
          <a:xfrm>
            <a:off x="2296795" y="2144979"/>
            <a:ext cx="8653709" cy="830997"/>
          </a:xfrm>
          <a:prstGeom prst="rect">
            <a:avLst/>
          </a:prstGeom>
          <a:noFill/>
        </p:spPr>
        <p:txBody>
          <a:bodyPr wrap="square" rtlCol="0">
            <a:spAutoFit/>
          </a:bodyPr>
          <a:lstStyle/>
          <a:p>
            <a:r>
              <a:rPr lang="en-US" sz="4800" dirty="0"/>
              <a:t>Paavai College of Engineering</a:t>
            </a:r>
            <a:endParaRPr lang="en-IN" sz="4800" dirty="0"/>
          </a:p>
        </p:txBody>
      </p:sp>
      <p:sp>
        <p:nvSpPr>
          <p:cNvPr id="7" name="Footer Placeholder 6">
            <a:extLst>
              <a:ext uri="{FF2B5EF4-FFF2-40B4-BE49-F238E27FC236}">
                <a16:creationId xmlns:a16="http://schemas.microsoft.com/office/drawing/2014/main" id="{9867632C-F772-C839-CA2A-90F1D99B26A6}"/>
              </a:ext>
            </a:extLst>
          </p:cNvPr>
          <p:cNvSpPr>
            <a:spLocks noGrp="1"/>
          </p:cNvSpPr>
          <p:nvPr>
            <p:ph type="ftr" sz="quarter" idx="11"/>
          </p:nvPr>
        </p:nvSpPr>
        <p:spPr/>
        <p:txBody>
          <a:bodyPr/>
          <a:lstStyle/>
          <a:p>
            <a:r>
              <a:rPr lang="fr-FR"/>
              <a:t>Email: jotheeswaranv2004@gmail.com   Contact: 9342655738</a:t>
            </a:r>
            <a:endParaRPr lang="en-IN" dirty="0"/>
          </a:p>
        </p:txBody>
      </p:sp>
    </p:spTree>
    <p:extLst>
      <p:ext uri="{BB962C8B-B14F-4D97-AF65-F5344CB8AC3E}">
        <p14:creationId xmlns:p14="http://schemas.microsoft.com/office/powerpoint/2010/main" val="285149278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91518-BB79-9F95-AC5F-FCFA761F6EED}"/>
              </a:ext>
            </a:extLst>
          </p:cNvPr>
          <p:cNvSpPr>
            <a:spLocks noGrp="1"/>
          </p:cNvSpPr>
          <p:nvPr>
            <p:ph type="title"/>
          </p:nvPr>
        </p:nvSpPr>
        <p:spPr>
          <a:xfrm>
            <a:off x="2775438" y="385894"/>
            <a:ext cx="5887916" cy="767608"/>
          </a:xfrm>
        </p:spPr>
        <p:style>
          <a:lnRef idx="2">
            <a:schemeClr val="dk1"/>
          </a:lnRef>
          <a:fillRef idx="1">
            <a:schemeClr val="lt1"/>
          </a:fillRef>
          <a:effectRef idx="0">
            <a:schemeClr val="dk1"/>
          </a:effectRef>
          <a:fontRef idx="minor">
            <a:schemeClr val="dk1"/>
          </a:fontRef>
        </p:style>
        <p:txBody>
          <a:bodyPr>
            <a:normAutofit fontScale="90000"/>
          </a:bodyPr>
          <a:lstStyle/>
          <a:p>
            <a:pPr algn="ctr"/>
            <a:r>
              <a:rPr lang="en-IN" sz="5400" b="1" dirty="0"/>
              <a:t>Advantages</a:t>
            </a:r>
          </a:p>
        </p:txBody>
      </p:sp>
      <p:sp>
        <p:nvSpPr>
          <p:cNvPr id="3" name="Content Placeholder 2">
            <a:extLst>
              <a:ext uri="{FF2B5EF4-FFF2-40B4-BE49-F238E27FC236}">
                <a16:creationId xmlns:a16="http://schemas.microsoft.com/office/drawing/2014/main" id="{A6F9BB34-5926-994B-4BBE-6CB5EFE467D0}"/>
              </a:ext>
            </a:extLst>
          </p:cNvPr>
          <p:cNvSpPr>
            <a:spLocks noGrp="1"/>
          </p:cNvSpPr>
          <p:nvPr>
            <p:ph idx="1"/>
          </p:nvPr>
        </p:nvSpPr>
        <p:spPr>
          <a:xfrm>
            <a:off x="3994638" y="1816832"/>
            <a:ext cx="5887915" cy="4351338"/>
          </a:xfrm>
        </p:spPr>
        <p:txBody>
          <a:bodyPr>
            <a:normAutofit/>
          </a:bodyPr>
          <a:lstStyle/>
          <a:p>
            <a:pPr algn="just"/>
            <a:r>
              <a:rPr lang="en-IN" sz="3600" dirty="0"/>
              <a:t>Faster Performance</a:t>
            </a:r>
          </a:p>
          <a:p>
            <a:pPr algn="just"/>
            <a:r>
              <a:rPr lang="en-IN" sz="3600" dirty="0"/>
              <a:t>Many Domains</a:t>
            </a:r>
          </a:p>
          <a:p>
            <a:pPr algn="just"/>
            <a:r>
              <a:rPr lang="en-IN" sz="3600" dirty="0"/>
              <a:t>Customizations</a:t>
            </a:r>
          </a:p>
          <a:p>
            <a:pPr algn="just"/>
            <a:r>
              <a:rPr lang="en-IN" sz="3600" dirty="0"/>
              <a:t>24/7 Available</a:t>
            </a:r>
          </a:p>
          <a:p>
            <a:pPr algn="just"/>
            <a:r>
              <a:rPr lang="en-IN" sz="3600" dirty="0"/>
              <a:t>Time Saving</a:t>
            </a:r>
          </a:p>
          <a:p>
            <a:pPr algn="just"/>
            <a:r>
              <a:rPr lang="en-IN" sz="3600" dirty="0"/>
              <a:t>Easy to Use</a:t>
            </a:r>
          </a:p>
          <a:p>
            <a:pPr algn="just"/>
            <a:r>
              <a:rPr lang="en-IN" sz="3600" dirty="0"/>
              <a:t>Select Customized Doctors</a:t>
            </a:r>
          </a:p>
          <a:p>
            <a:pPr algn="just"/>
            <a:endParaRPr lang="en-IN" sz="3600" dirty="0"/>
          </a:p>
        </p:txBody>
      </p:sp>
      <p:sp>
        <p:nvSpPr>
          <p:cNvPr id="6" name="Rectangle 5">
            <a:extLst>
              <a:ext uri="{FF2B5EF4-FFF2-40B4-BE49-F238E27FC236}">
                <a16:creationId xmlns:a16="http://schemas.microsoft.com/office/drawing/2014/main" id="{B438D294-961B-1FB2-1E54-F2478C0D948D}"/>
              </a:ext>
            </a:extLst>
          </p:cNvPr>
          <p:cNvSpPr/>
          <p:nvPr/>
        </p:nvSpPr>
        <p:spPr>
          <a:xfrm>
            <a:off x="206928" y="211822"/>
            <a:ext cx="11778143" cy="6434356"/>
          </a:xfrm>
          <a:prstGeom prst="rect">
            <a:avLst/>
          </a:prstGeom>
          <a:noFill/>
          <a:ln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57150">
                <a:solidFill>
                  <a:schemeClr val="tx1"/>
                </a:solidFill>
              </a:ln>
            </a:endParaRPr>
          </a:p>
        </p:txBody>
      </p:sp>
      <p:sp>
        <p:nvSpPr>
          <p:cNvPr id="4" name="Footer Placeholder 3">
            <a:extLst>
              <a:ext uri="{FF2B5EF4-FFF2-40B4-BE49-F238E27FC236}">
                <a16:creationId xmlns:a16="http://schemas.microsoft.com/office/drawing/2014/main" id="{BCC8D544-3222-41C4-39FE-559D484F9021}"/>
              </a:ext>
            </a:extLst>
          </p:cNvPr>
          <p:cNvSpPr>
            <a:spLocks noGrp="1"/>
          </p:cNvSpPr>
          <p:nvPr>
            <p:ph type="ftr" sz="quarter" idx="11"/>
          </p:nvPr>
        </p:nvSpPr>
        <p:spPr/>
        <p:txBody>
          <a:bodyPr/>
          <a:lstStyle/>
          <a:p>
            <a:r>
              <a:rPr lang="fr-FR"/>
              <a:t>Email: jotheeswaranv2004@gmail.com   Contact: 9342655738</a:t>
            </a:r>
            <a:endParaRPr lang="en-IN" dirty="0"/>
          </a:p>
        </p:txBody>
      </p:sp>
    </p:spTree>
    <p:extLst>
      <p:ext uri="{BB962C8B-B14F-4D97-AF65-F5344CB8AC3E}">
        <p14:creationId xmlns:p14="http://schemas.microsoft.com/office/powerpoint/2010/main" val="299139131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251C-F3C2-1530-4575-6F34E7061E21}"/>
              </a:ext>
            </a:extLst>
          </p:cNvPr>
          <p:cNvSpPr>
            <a:spLocks noGrp="1"/>
          </p:cNvSpPr>
          <p:nvPr>
            <p:ph type="title"/>
          </p:nvPr>
        </p:nvSpPr>
        <p:spPr>
          <a:xfrm>
            <a:off x="3467100" y="445051"/>
            <a:ext cx="4560277" cy="952926"/>
          </a:xfrm>
        </p:spPr>
        <p:style>
          <a:lnRef idx="2">
            <a:schemeClr val="dk1"/>
          </a:lnRef>
          <a:fillRef idx="1">
            <a:schemeClr val="lt1"/>
          </a:fillRef>
          <a:effectRef idx="0">
            <a:schemeClr val="dk1"/>
          </a:effectRef>
          <a:fontRef idx="minor">
            <a:schemeClr val="dk1"/>
          </a:fontRef>
        </p:style>
        <p:txBody>
          <a:bodyPr>
            <a:normAutofit/>
          </a:bodyPr>
          <a:lstStyle/>
          <a:p>
            <a:pPr algn="ctr"/>
            <a:r>
              <a:rPr lang="en-IN" sz="5400" b="1" dirty="0"/>
              <a:t>Disadvantage</a:t>
            </a:r>
          </a:p>
        </p:txBody>
      </p:sp>
      <p:sp>
        <p:nvSpPr>
          <p:cNvPr id="3" name="Content Placeholder 2">
            <a:extLst>
              <a:ext uri="{FF2B5EF4-FFF2-40B4-BE49-F238E27FC236}">
                <a16:creationId xmlns:a16="http://schemas.microsoft.com/office/drawing/2014/main" id="{2438F30F-E4B8-23C1-9BA7-FA2CA162D325}"/>
              </a:ext>
            </a:extLst>
          </p:cNvPr>
          <p:cNvSpPr>
            <a:spLocks noGrp="1"/>
          </p:cNvSpPr>
          <p:nvPr>
            <p:ph idx="1"/>
          </p:nvPr>
        </p:nvSpPr>
        <p:spPr/>
        <p:txBody>
          <a:bodyPr>
            <a:normAutofit/>
          </a:bodyPr>
          <a:lstStyle/>
          <a:p>
            <a:r>
              <a:rPr lang="en-IN" sz="3600" dirty="0"/>
              <a:t>No Database Used it is Just an model</a:t>
            </a:r>
          </a:p>
          <a:p>
            <a:r>
              <a:rPr lang="en-IN" sz="3600" dirty="0"/>
              <a:t>Not able connect voice call due to not Communication Network  Support</a:t>
            </a:r>
          </a:p>
          <a:p>
            <a:r>
              <a:rPr lang="en-IN" sz="3600" dirty="0"/>
              <a:t>Depends upon the Doctor Availability</a:t>
            </a:r>
          </a:p>
          <a:p>
            <a:r>
              <a:rPr lang="en-IN" sz="3600" dirty="0"/>
              <a:t>Time consuming when More user Process at a same time</a:t>
            </a:r>
          </a:p>
          <a:p>
            <a:r>
              <a:rPr lang="en-IN" sz="3600" dirty="0"/>
              <a:t>Difficult to maintain 24/7 live streaming video calls</a:t>
            </a:r>
          </a:p>
          <a:p>
            <a:endParaRPr lang="en-IN" sz="3600" dirty="0"/>
          </a:p>
        </p:txBody>
      </p:sp>
      <p:sp>
        <p:nvSpPr>
          <p:cNvPr id="4" name="Rectangle 3">
            <a:extLst>
              <a:ext uri="{FF2B5EF4-FFF2-40B4-BE49-F238E27FC236}">
                <a16:creationId xmlns:a16="http://schemas.microsoft.com/office/drawing/2014/main" id="{22216F36-5587-EA1F-4B03-139265BE941A}"/>
              </a:ext>
            </a:extLst>
          </p:cNvPr>
          <p:cNvSpPr/>
          <p:nvPr/>
        </p:nvSpPr>
        <p:spPr>
          <a:xfrm>
            <a:off x="192947" y="184558"/>
            <a:ext cx="11778143" cy="6434356"/>
          </a:xfrm>
          <a:prstGeom prst="rect">
            <a:avLst/>
          </a:prstGeom>
          <a:noFill/>
          <a:ln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57150">
                <a:solidFill>
                  <a:schemeClr val="tx1"/>
                </a:solidFill>
              </a:ln>
            </a:endParaRPr>
          </a:p>
        </p:txBody>
      </p:sp>
      <p:sp>
        <p:nvSpPr>
          <p:cNvPr id="5" name="Footer Placeholder 4">
            <a:extLst>
              <a:ext uri="{FF2B5EF4-FFF2-40B4-BE49-F238E27FC236}">
                <a16:creationId xmlns:a16="http://schemas.microsoft.com/office/drawing/2014/main" id="{FB165324-60E4-936A-E21A-9BFE02DB70E3}"/>
              </a:ext>
            </a:extLst>
          </p:cNvPr>
          <p:cNvSpPr>
            <a:spLocks noGrp="1"/>
          </p:cNvSpPr>
          <p:nvPr>
            <p:ph type="ftr" sz="quarter" idx="11"/>
          </p:nvPr>
        </p:nvSpPr>
        <p:spPr/>
        <p:txBody>
          <a:bodyPr/>
          <a:lstStyle/>
          <a:p>
            <a:r>
              <a:rPr lang="fr-FR"/>
              <a:t>Email: jotheeswaranv2004@gmail.com   Contact: 9342655738</a:t>
            </a:r>
            <a:endParaRPr lang="en-IN" dirty="0"/>
          </a:p>
        </p:txBody>
      </p:sp>
    </p:spTree>
    <p:extLst>
      <p:ext uri="{BB962C8B-B14F-4D97-AF65-F5344CB8AC3E}">
        <p14:creationId xmlns:p14="http://schemas.microsoft.com/office/powerpoint/2010/main" val="154071685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F298B-4CC6-C1A6-9D2E-9CCBEE2C230B}"/>
              </a:ext>
            </a:extLst>
          </p:cNvPr>
          <p:cNvSpPr>
            <a:spLocks noGrp="1"/>
          </p:cNvSpPr>
          <p:nvPr>
            <p:ph type="title"/>
          </p:nvPr>
        </p:nvSpPr>
        <p:spPr>
          <a:xfrm>
            <a:off x="838200" y="211395"/>
            <a:ext cx="10515600" cy="618101"/>
          </a:xfrm>
        </p:spPr>
        <p:txBody>
          <a:bodyPr>
            <a:normAutofit fontScale="90000"/>
          </a:bodyPr>
          <a:lstStyle/>
          <a:p>
            <a:r>
              <a:rPr lang="en-US" dirty="0"/>
              <a:t>Final Execution of Joe Sparkle</a:t>
            </a:r>
            <a:endParaRPr lang="en-IN" dirty="0"/>
          </a:p>
        </p:txBody>
      </p:sp>
      <p:pic>
        <p:nvPicPr>
          <p:cNvPr id="4" name="Joe sparkle Video">
            <a:hlinkClick r:id="" action="ppaction://media"/>
            <a:extLst>
              <a:ext uri="{FF2B5EF4-FFF2-40B4-BE49-F238E27FC236}">
                <a16:creationId xmlns:a16="http://schemas.microsoft.com/office/drawing/2014/main" id="{B7CC3BDC-F5D0-6C5E-09CB-C3A9744D030D}"/>
              </a:ext>
            </a:extLst>
          </p:cNvPr>
          <p:cNvPicPr>
            <a:picLocks noGrp="1" noChangeAspect="1"/>
          </p:cNvPicPr>
          <p:nvPr>
            <p:ph idx="1"/>
            <a:videoFile r:link="rId1"/>
            <p:extLst>
              <p:ext uri="{DAA4B4D4-6D71-4841-9C94-3DE7FCFB9230}">
                <p14:media xmlns:p14="http://schemas.microsoft.com/office/powerpoint/2010/main" r:embed="rId2">
                  <p14:trim st="1200"/>
                </p14:media>
              </p:ext>
            </p:extLst>
          </p:nvPr>
        </p:nvPicPr>
        <p:blipFill>
          <a:blip r:embed="rId4"/>
          <a:stretch>
            <a:fillRect/>
          </a:stretch>
        </p:blipFill>
        <p:spPr>
          <a:xfrm>
            <a:off x="353961" y="904568"/>
            <a:ext cx="11582400" cy="5742037"/>
          </a:xfrm>
          <a:prstGeom prst="rect">
            <a:avLst/>
          </a:prstGeom>
          <a:ln>
            <a:noFill/>
          </a:ln>
          <a:effectLst>
            <a:outerShdw blurRad="190500" algn="tl" rotWithShape="0">
              <a:srgbClr val="000000">
                <a:alpha val="70000"/>
              </a:srgbClr>
            </a:outerShdw>
          </a:effectLst>
        </p:spPr>
      </p:pic>
      <p:sp>
        <p:nvSpPr>
          <p:cNvPr id="5" name="Rectangle 4">
            <a:extLst>
              <a:ext uri="{FF2B5EF4-FFF2-40B4-BE49-F238E27FC236}">
                <a16:creationId xmlns:a16="http://schemas.microsoft.com/office/drawing/2014/main" id="{54386EDD-3F2A-49B9-6758-C8A817CE66E2}"/>
              </a:ext>
            </a:extLst>
          </p:cNvPr>
          <p:cNvSpPr/>
          <p:nvPr/>
        </p:nvSpPr>
        <p:spPr>
          <a:xfrm>
            <a:off x="206928" y="211822"/>
            <a:ext cx="11778143" cy="6434356"/>
          </a:xfrm>
          <a:prstGeom prst="rect">
            <a:avLst/>
          </a:prstGeom>
          <a:noFill/>
          <a:ln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57150">
                <a:solidFill>
                  <a:schemeClr val="tx1"/>
                </a:solidFill>
              </a:ln>
            </a:endParaRPr>
          </a:p>
        </p:txBody>
      </p:sp>
      <p:sp>
        <p:nvSpPr>
          <p:cNvPr id="3" name="Footer Placeholder 2">
            <a:extLst>
              <a:ext uri="{FF2B5EF4-FFF2-40B4-BE49-F238E27FC236}">
                <a16:creationId xmlns:a16="http://schemas.microsoft.com/office/drawing/2014/main" id="{64AEE78F-A230-2DD0-5669-E23FBF8FBE59}"/>
              </a:ext>
            </a:extLst>
          </p:cNvPr>
          <p:cNvSpPr>
            <a:spLocks noGrp="1"/>
          </p:cNvSpPr>
          <p:nvPr>
            <p:ph type="ftr" sz="quarter" idx="11"/>
          </p:nvPr>
        </p:nvSpPr>
        <p:spPr/>
        <p:txBody>
          <a:bodyPr/>
          <a:lstStyle/>
          <a:p>
            <a:r>
              <a:rPr lang="fr-FR"/>
              <a:t>Email: jotheeswaranv2004@gmail.com   Contact: 9342655738</a:t>
            </a:r>
            <a:endParaRPr lang="en-IN" dirty="0"/>
          </a:p>
        </p:txBody>
      </p:sp>
    </p:spTree>
    <p:extLst>
      <p:ext uri="{BB962C8B-B14F-4D97-AF65-F5344CB8AC3E}">
        <p14:creationId xmlns:p14="http://schemas.microsoft.com/office/powerpoint/2010/main" val="32170875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4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869AD-7C7E-DCAE-7146-37965DFF162C}"/>
              </a:ext>
            </a:extLst>
          </p:cNvPr>
          <p:cNvSpPr>
            <a:spLocks noGrp="1"/>
          </p:cNvSpPr>
          <p:nvPr>
            <p:ph type="title"/>
          </p:nvPr>
        </p:nvSpPr>
        <p:spPr/>
        <p:txBody>
          <a:bodyPr/>
          <a:lstStyle/>
          <a:p>
            <a:r>
              <a:rPr lang="en-IN" b="1" dirty="0"/>
              <a:t>Conclusion</a:t>
            </a:r>
          </a:p>
        </p:txBody>
      </p:sp>
      <p:sp>
        <p:nvSpPr>
          <p:cNvPr id="3" name="Content Placeholder 2">
            <a:extLst>
              <a:ext uri="{FF2B5EF4-FFF2-40B4-BE49-F238E27FC236}">
                <a16:creationId xmlns:a16="http://schemas.microsoft.com/office/drawing/2014/main" id="{63EB74F8-4563-6AF6-C791-329810B4D0D6}"/>
              </a:ext>
            </a:extLst>
          </p:cNvPr>
          <p:cNvSpPr>
            <a:spLocks noGrp="1"/>
          </p:cNvSpPr>
          <p:nvPr>
            <p:ph idx="1"/>
          </p:nvPr>
        </p:nvSpPr>
        <p:spPr/>
        <p:txBody>
          <a:bodyPr/>
          <a:lstStyle/>
          <a:p>
            <a:pPr algn="just"/>
            <a:r>
              <a:rPr lang="en-IN" dirty="0"/>
              <a:t>Joe Sparkle Plus is Web application which useful for consulting  Healthcare Specialists without reaching  hospital or health centres ,   It saves time and serves the Knowledge about Our health . Sometime even a Experienced doctor can also do Mistake due to low knowledge about the body condition so selecting Joe Sparkle always should be second choice and not recommended to trust Fully . Consulting the Doctor in real meet is best and not suitable for Critical health issues. The doctors from the Joe Sparkle able to provide advice and reports possible solution for the health issues not able to cure by Online.</a:t>
            </a:r>
          </a:p>
        </p:txBody>
      </p:sp>
      <p:sp>
        <p:nvSpPr>
          <p:cNvPr id="4" name="Rectangle 3">
            <a:extLst>
              <a:ext uri="{FF2B5EF4-FFF2-40B4-BE49-F238E27FC236}">
                <a16:creationId xmlns:a16="http://schemas.microsoft.com/office/drawing/2014/main" id="{2A160BDD-E683-D325-E1C4-7049083C49D8}"/>
              </a:ext>
            </a:extLst>
          </p:cNvPr>
          <p:cNvSpPr/>
          <p:nvPr/>
        </p:nvSpPr>
        <p:spPr>
          <a:xfrm>
            <a:off x="192947" y="184558"/>
            <a:ext cx="11778143" cy="6434356"/>
          </a:xfrm>
          <a:prstGeom prst="rect">
            <a:avLst/>
          </a:prstGeom>
          <a:noFill/>
          <a:ln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57150">
                <a:solidFill>
                  <a:schemeClr val="tx1"/>
                </a:solidFill>
              </a:ln>
            </a:endParaRPr>
          </a:p>
        </p:txBody>
      </p:sp>
      <p:sp>
        <p:nvSpPr>
          <p:cNvPr id="5" name="Footer Placeholder 4">
            <a:extLst>
              <a:ext uri="{FF2B5EF4-FFF2-40B4-BE49-F238E27FC236}">
                <a16:creationId xmlns:a16="http://schemas.microsoft.com/office/drawing/2014/main" id="{E15982A2-67F3-C93C-72E5-9ED86DEF2E32}"/>
              </a:ext>
            </a:extLst>
          </p:cNvPr>
          <p:cNvSpPr>
            <a:spLocks noGrp="1"/>
          </p:cNvSpPr>
          <p:nvPr>
            <p:ph type="ftr" sz="quarter" idx="11"/>
          </p:nvPr>
        </p:nvSpPr>
        <p:spPr/>
        <p:txBody>
          <a:bodyPr/>
          <a:lstStyle/>
          <a:p>
            <a:r>
              <a:rPr lang="fr-FR"/>
              <a:t>Email: jotheeswaranv2004@gmail.com   Contact: 9342655738</a:t>
            </a:r>
            <a:endParaRPr lang="en-IN" dirty="0"/>
          </a:p>
        </p:txBody>
      </p:sp>
    </p:spTree>
    <p:extLst>
      <p:ext uri="{BB962C8B-B14F-4D97-AF65-F5344CB8AC3E}">
        <p14:creationId xmlns:p14="http://schemas.microsoft.com/office/powerpoint/2010/main" val="55506784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EAD65C-DA6A-209B-4D11-24C3AEBD221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76" b="91195" l="9976" r="96971">
                        <a14:foregroundMark x1="23425" y1="31139" x2="52019" y2="50404"/>
                        <a14:foregroundMark x1="52019" y1="50404" x2="53635" y2="60218"/>
                        <a14:foregroundMark x1="53635" y1="60218" x2="27868" y2="59895"/>
                        <a14:foregroundMark x1="27868" y1="59895" x2="15913" y2="33562"/>
                        <a14:foregroundMark x1="15913" y1="33562" x2="23263" y2="27989"/>
                        <a14:foregroundMark x1="23263" y1="27989" x2="31300" y2="27585"/>
                        <a14:foregroundMark x1="31300" y1="27585" x2="39620" y2="24273"/>
                        <a14:foregroundMark x1="39620" y1="24273" x2="49596" y2="23910"/>
                        <a14:foregroundMark x1="49596" y1="23910" x2="58118" y2="25485"/>
                        <a14:foregroundMark x1="58118" y1="25485" x2="69588" y2="42488"/>
                        <a14:foregroundMark x1="69588" y1="42488" x2="66882" y2="63691"/>
                        <a14:foregroundMark x1="46971" y1="21042" x2="54645" y2="21042"/>
                        <a14:foregroundMark x1="54645" y1="21042" x2="80452" y2="33118"/>
                        <a14:foregroundMark x1="80452" y1="33118" x2="84935" y2="46204"/>
                        <a14:foregroundMark x1="84935" y1="46204" x2="69225" y2="62682"/>
                        <a14:foregroundMark x1="69225" y1="62682" x2="46971" y2="66680"/>
                        <a14:foregroundMark x1="65953" y1="43457" x2="81381" y2="45840"/>
                        <a14:foregroundMark x1="81381" y1="45840" x2="67246" y2="59370"/>
                        <a14:foregroundMark x1="67246" y1="59370" x2="42447" y2="52181"/>
                        <a14:foregroundMark x1="42447" y1="52181" x2="44911" y2="35784"/>
                        <a14:foregroundMark x1="44911" y1="35784" x2="62480" y2="35501"/>
                        <a14:foregroundMark x1="62480" y1="35501" x2="72334" y2="46567"/>
                        <a14:foregroundMark x1="56624" y1="67447" x2="32027" y2="53312"/>
                        <a14:foregroundMark x1="32027" y1="53312" x2="27787" y2="29362"/>
                        <a14:foregroundMark x1="27787" y1="29362" x2="51131" y2="27302"/>
                        <a14:foregroundMark x1="51131" y1="27302" x2="57189" y2="40953"/>
                        <a14:foregroundMark x1="57189" y1="40953" x2="43174" y2="65347"/>
                        <a14:foregroundMark x1="43174" y1="65347" x2="24838" y2="65751"/>
                        <a14:foregroundMark x1="24838" y1="65751" x2="24354" y2="64661"/>
                        <a14:foregroundMark x1="29968" y1="50485" x2="22981" y2="39015"/>
                        <a14:foregroundMark x1="22981" y1="39015" x2="29160" y2="30372"/>
                        <a14:foregroundMark x1="29160" y1="30372" x2="37924" y2="43498"/>
                        <a14:foregroundMark x1="37924" y1="43498" x2="20840" y2="53473"/>
                        <a14:foregroundMark x1="20840" y1="53473" x2="17367" y2="52504"/>
                        <a14:foregroundMark x1="26535" y1="46890" x2="31745" y2="31987"/>
                        <a14:foregroundMark x1="31745" y1="31987" x2="64661" y2="27464"/>
                        <a14:foregroundMark x1="64661" y1="27464" x2="70073" y2="34249"/>
                        <a14:foregroundMark x1="70073" y1="34249" x2="59774" y2="48627"/>
                        <a14:foregroundMark x1="59774" y1="48627" x2="42286" y2="52504"/>
                        <a14:foregroundMark x1="42286" y1="52504" x2="34895" y2="42569"/>
                        <a14:foregroundMark x1="34895" y1="42569" x2="47375" y2="37116"/>
                        <a14:foregroundMark x1="47375" y1="37116" x2="64015" y2="56745"/>
                        <a14:foregroundMark x1="64015" y1="56745" x2="51979" y2="71729"/>
                        <a14:foregroundMark x1="51979" y1="71729" x2="38651" y2="73950"/>
                        <a14:foregroundMark x1="38651" y1="73950" x2="31543" y2="68296"/>
                        <a14:foregroundMark x1="31543" y1="68296" x2="28110" y2="52342"/>
                        <a14:foregroundMark x1="28110" y1="52342" x2="28110" y2="52342"/>
                        <a14:foregroundMark x1="48829" y1="46123" x2="49435" y2="36309"/>
                        <a14:foregroundMark x1="49435" y1="36309" x2="60339" y2="30291"/>
                        <a14:foregroundMark x1="60339" y1="30291" x2="65872" y2="45153"/>
                        <a14:foregroundMark x1="65872" y1="45153" x2="42528" y2="53675"/>
                        <a14:foregroundMark x1="42528" y1="53675" x2="37601" y2="52019"/>
                        <a14:foregroundMark x1="42447" y1="34895" x2="58966" y2="26939"/>
                        <a14:foregroundMark x1="58966" y1="26939" x2="71082" y2="37157"/>
                        <a14:foregroundMark x1="71082" y1="37157" x2="47092" y2="51777"/>
                        <a14:foregroundMark x1="47092" y1="51777" x2="35097" y2="43619"/>
                        <a14:foregroundMark x1="60501" y1="33320" x2="54443" y2="42084"/>
                        <a14:foregroundMark x1="54443" y1="42084" x2="60501" y2="35582"/>
                        <a14:foregroundMark x1="60501" y1="35582" x2="60339" y2="45032"/>
                        <a14:foregroundMark x1="52423" y1="48586" x2="54645" y2="38166"/>
                        <a14:foregroundMark x1="54645" y1="38166" x2="68457" y2="39822"/>
                        <a14:foregroundMark x1="68457" y1="39822" x2="52787" y2="50202"/>
                        <a14:foregroundMark x1="52787" y1="50202" x2="46648" y2="46405"/>
                        <a14:foregroundMark x1="56906" y1="44709" x2="55937" y2="36430"/>
                        <a14:foregroundMark x1="55937" y1="36430" x2="62682" y2="44225"/>
                        <a14:foregroundMark x1="56785" y1="46729" x2="62197" y2="39984"/>
                        <a14:foregroundMark x1="62197" y1="39984" x2="57553" y2="48304"/>
                        <a14:foregroundMark x1="51171" y1="46123" x2="53110" y2="38813"/>
                        <a14:foregroundMark x1="53110" y1="38813" x2="64055" y2="36551"/>
                        <a14:foregroundMark x1="64055" y1="36551" x2="82108" y2="44790"/>
                        <a14:foregroundMark x1="82108" y1="44790" x2="72173" y2="63570"/>
                        <a14:foregroundMark x1="72173" y1="63570" x2="39459" y2="62116"/>
                        <a14:foregroundMark x1="39459" y1="62116" x2="37763" y2="45921"/>
                        <a14:foregroundMark x1="37763" y1="45921" x2="46325" y2="43134"/>
                        <a14:foregroundMark x1="84330" y1="43619" x2="90590" y2="48183"/>
                        <a14:foregroundMark x1="90590" y1="48183" x2="89903" y2="55533"/>
                        <a14:foregroundMark x1="89903" y1="55533" x2="76252" y2="64459"/>
                        <a14:foregroundMark x1="76252" y1="64459" x2="59976" y2="49313"/>
                        <a14:foregroundMark x1="59976" y1="49313" x2="59895" y2="44063"/>
                        <a14:foregroundMark x1="70477" y1="43457" x2="74394" y2="52706"/>
                        <a14:foregroundMark x1="74394" y1="52706" x2="59168" y2="70073"/>
                        <a14:foregroundMark x1="59168" y1="70073" x2="34612" y2="60784"/>
                        <a14:foregroundMark x1="34612" y1="60784" x2="62843" y2="41317"/>
                        <a14:foregroundMark x1="62843" y1="41317" x2="68013" y2="51373"/>
                        <a14:foregroundMark x1="68013" y1="51373" x2="48708" y2="59774"/>
                        <a14:foregroundMark x1="48708" y1="59774" x2="44790" y2="56543"/>
                        <a14:foregroundMark x1="58966" y1="47658" x2="68174" y2="37399"/>
                        <a14:foregroundMark x1="68174" y1="37399" x2="81906" y2="39176"/>
                        <a14:foregroundMark x1="81906" y1="39176" x2="79241" y2="56462"/>
                        <a14:foregroundMark x1="79241" y1="56462" x2="53958" y2="65751"/>
                        <a14:foregroundMark x1="53958" y1="65751" x2="52544" y2="40509"/>
                        <a14:foregroundMark x1="52544" y1="40509" x2="67811" y2="39580"/>
                        <a14:foregroundMark x1="67811" y1="39580" x2="69548" y2="41115"/>
                        <a14:foregroundMark x1="96971" y1="53877" x2="92124" y2="58118"/>
                        <a14:foregroundMark x1="77625" y1="61389" x2="73021" y2="69709"/>
                        <a14:foregroundMark x1="73021" y1="69709" x2="69184" y2="58239"/>
                        <a14:foregroundMark x1="69184" y1="58239" x2="86753" y2="44588"/>
                        <a14:foregroundMark x1="86753" y1="44588" x2="88530" y2="59168"/>
                        <a14:foregroundMark x1="88530" y1="59168" x2="77787" y2="68215"/>
                        <a14:foregroundMark x1="76696" y1="59814" x2="81583" y2="50848"/>
                        <a14:foregroundMark x1="81583" y1="50848" x2="85057" y2="58885"/>
                        <a14:foregroundMark x1="85057" y1="58885" x2="73910" y2="68861"/>
                        <a14:foregroundMark x1="73910" y1="68861" x2="73142" y2="68700"/>
                        <a14:foregroundMark x1="74233" y1="64782" x2="80897" y2="54443"/>
                        <a14:foregroundMark x1="80897" y1="54443" x2="77787" y2="65994"/>
                        <a14:foregroundMark x1="77787" y1="65994" x2="75000" y2="68700"/>
                        <a14:foregroundMark x1="36511" y1="80695" x2="41599" y2="68861"/>
                        <a14:foregroundMark x1="41599" y1="68861" x2="52544" y2="77706"/>
                        <a14:foregroundMark x1="52544" y1="77706" x2="30331" y2="84976"/>
                        <a14:foregroundMark x1="30331" y1="84976" x2="32068" y2="70598"/>
                        <a14:foregroundMark x1="32068" y1="70598" x2="48667" y2="76171"/>
                        <a14:foregroundMark x1="48667" y1="76171" x2="50242" y2="81947"/>
                        <a14:foregroundMark x1="45073" y1="83481" x2="38086" y2="87561"/>
                        <a14:foregroundMark x1="38086" y1="87561" x2="34814" y2="80937"/>
                        <a14:foregroundMark x1="34814" y1="80937" x2="42447" y2="83805"/>
                        <a14:foregroundMark x1="42447" y1="83805" x2="39943" y2="88934"/>
                        <a14:foregroundMark x1="41357" y1="86914" x2="46567" y2="79847"/>
                        <a14:foregroundMark x1="46567" y1="79847" x2="74637" y2="69992"/>
                        <a14:foregroundMark x1="74637" y1="69992" x2="76252" y2="79039"/>
                        <a14:foregroundMark x1="76252" y1="79039" x2="50162" y2="91195"/>
                        <a14:foregroundMark x1="50162" y1="91195" x2="44467" y2="91115"/>
                        <a14:foregroundMark x1="73910" y1="71486" x2="87359" y2="56785"/>
                        <a14:foregroundMark x1="87359" y1="56785" x2="96567" y2="56341"/>
                        <a14:foregroundMark x1="96567" y1="56341" x2="75040" y2="76616"/>
                        <a14:foregroundMark x1="75040" y1="76616" x2="67367" y2="77746"/>
                        <a14:foregroundMark x1="83078" y1="60299" x2="54968" y2="38732"/>
                        <a14:foregroundMark x1="54968" y1="38732" x2="51777" y2="31664"/>
                        <a14:foregroundMark x1="51777" y1="31664" x2="66276" y2="17973"/>
                        <a14:foregroundMark x1="66276" y1="17973" x2="83885" y2="23627"/>
                        <a14:foregroundMark x1="83885" y1="23627" x2="92488" y2="39863"/>
                        <a14:foregroundMark x1="92488" y1="39863" x2="95436" y2="54120"/>
                        <a14:foregroundMark x1="95436" y1="54120" x2="82795" y2="61591"/>
                        <a14:foregroundMark x1="82795" y1="61591" x2="77504" y2="60137"/>
                        <a14:foregroundMark x1="12843" y1="54200" x2="10541" y2="36066"/>
                        <a14:foregroundMark x1="10541" y1="36066" x2="20638" y2="24313"/>
                        <a14:foregroundMark x1="20638" y1="24313" x2="35864" y2="17488"/>
                        <a14:foregroundMark x1="35864" y1="17488" x2="57310" y2="21204"/>
                        <a14:foregroundMark x1="57310" y1="21204" x2="64863" y2="26817"/>
                        <a14:foregroundMark x1="64863" y1="26817" x2="62237" y2="38328"/>
                        <a14:foregroundMark x1="62237" y1="38328" x2="48506" y2="49838"/>
                        <a14:backgroundMark x1="77342" y1="43942" x2="77342" y2="43942"/>
                        <a14:backgroundMark x1="51652" y1="44058" x2="50525" y2="44063"/>
                        <a14:backgroundMark x1="52136" y1="44056" x2="51786" y2="44058"/>
                        <a14:backgroundMark x1="58139" y1="44028" x2="56750" y2="44034"/>
                        <a14:backgroundMark x1="77342" y1="43942" x2="74221" y2="43956"/>
                        <a14:backgroundMark x1="50525" y1="44063" x2="50525" y2="44063"/>
                      </a14:backgroundRemoval>
                    </a14:imgEffect>
                  </a14:imgLayer>
                </a14:imgProps>
              </a:ext>
              <a:ext uri="{28A0092B-C50C-407E-A947-70E740481C1C}">
                <a14:useLocalDpi xmlns:a14="http://schemas.microsoft.com/office/drawing/2010/main" val="0"/>
              </a:ext>
            </a:extLst>
          </a:blip>
          <a:stretch>
            <a:fillRect/>
          </a:stretch>
        </p:blipFill>
        <p:spPr>
          <a:xfrm>
            <a:off x="1811217" y="-691659"/>
            <a:ext cx="8097714" cy="8097714"/>
          </a:xfrm>
          <a:prstGeom prst="rect">
            <a:avLst/>
          </a:prstGeom>
        </p:spPr>
      </p:pic>
      <p:sp>
        <p:nvSpPr>
          <p:cNvPr id="2" name="Footer Placeholder 1">
            <a:extLst>
              <a:ext uri="{FF2B5EF4-FFF2-40B4-BE49-F238E27FC236}">
                <a16:creationId xmlns:a16="http://schemas.microsoft.com/office/drawing/2014/main" id="{6B4DCF96-E4AB-0349-8A8B-DF5676ABA83E}"/>
              </a:ext>
            </a:extLst>
          </p:cNvPr>
          <p:cNvSpPr>
            <a:spLocks noGrp="1"/>
          </p:cNvSpPr>
          <p:nvPr>
            <p:ph type="ftr" sz="quarter" idx="11"/>
          </p:nvPr>
        </p:nvSpPr>
        <p:spPr/>
        <p:txBody>
          <a:bodyPr/>
          <a:lstStyle/>
          <a:p>
            <a:r>
              <a:rPr lang="fr-FR" dirty="0"/>
              <a:t>Email: jotheeswaranv2004@gmail.com   Contact: 9342655738</a:t>
            </a:r>
            <a:endParaRPr lang="en-IN" dirty="0"/>
          </a:p>
        </p:txBody>
      </p:sp>
    </p:spTree>
    <p:extLst>
      <p:ext uri="{BB962C8B-B14F-4D97-AF65-F5344CB8AC3E}">
        <p14:creationId xmlns:p14="http://schemas.microsoft.com/office/powerpoint/2010/main" val="410177607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C5E74-02D9-442C-3E65-F38CD9DD97B4}"/>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964F0E62-AB29-916F-17CB-7D6727ADF8BF}"/>
              </a:ext>
            </a:extLst>
          </p:cNvPr>
          <p:cNvSpPr>
            <a:spLocks noGrp="1"/>
          </p:cNvSpPr>
          <p:nvPr>
            <p:ph idx="1"/>
          </p:nvPr>
        </p:nvSpPr>
        <p:spPr/>
        <p:txBody>
          <a:bodyPr>
            <a:normAutofit/>
          </a:bodyPr>
          <a:lstStyle/>
          <a:p>
            <a:pPr marL="0" indent="0" algn="just">
              <a:buNone/>
            </a:pPr>
            <a:r>
              <a:rPr lang="en-US" dirty="0"/>
              <a:t>The Online Doctor Appointment Booking Web Application is a user-centric platform designed to streamline the healthcare appointment process by connecting patients with doctors through a digital interface. This web-based system allows users to search for doctors by specialty, location, and availability, and to book, reschedule, or cancel appointments with ease. It also provides doctors with a secure portal to manage schedules, view patient details, and maintain appointment history. The system enhances accessibility, reduces administrative workload, and minimizes waiting time through real-time updates and notifications</a:t>
            </a:r>
            <a:endParaRPr lang="en-IN" dirty="0"/>
          </a:p>
        </p:txBody>
      </p:sp>
      <p:cxnSp>
        <p:nvCxnSpPr>
          <p:cNvPr id="5" name="Straight Connector 4">
            <a:extLst>
              <a:ext uri="{FF2B5EF4-FFF2-40B4-BE49-F238E27FC236}">
                <a16:creationId xmlns:a16="http://schemas.microsoft.com/office/drawing/2014/main" id="{1295A117-AAE1-719A-032A-3B878AFC8FC7}"/>
              </a:ext>
            </a:extLst>
          </p:cNvPr>
          <p:cNvCxnSpPr>
            <a:cxnSpLocks/>
          </p:cNvCxnSpPr>
          <p:nvPr/>
        </p:nvCxnSpPr>
        <p:spPr>
          <a:xfrm>
            <a:off x="394283" y="1258349"/>
            <a:ext cx="11509695" cy="0"/>
          </a:xfrm>
          <a:prstGeom prst="line">
            <a:avLst/>
          </a:prstGeom>
          <a:ln w="19050"/>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4530B452-B446-6F18-10ED-248E399DF3B1}"/>
              </a:ext>
            </a:extLst>
          </p:cNvPr>
          <p:cNvSpPr/>
          <p:nvPr/>
        </p:nvSpPr>
        <p:spPr>
          <a:xfrm>
            <a:off x="192947" y="184558"/>
            <a:ext cx="11778143" cy="6434356"/>
          </a:xfrm>
          <a:prstGeom prst="rect">
            <a:avLst/>
          </a:prstGeom>
          <a:noFill/>
          <a:ln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57150">
                <a:solidFill>
                  <a:schemeClr val="tx1"/>
                </a:solidFill>
              </a:ln>
            </a:endParaRPr>
          </a:p>
        </p:txBody>
      </p:sp>
      <p:sp>
        <p:nvSpPr>
          <p:cNvPr id="4" name="Footer Placeholder 3">
            <a:extLst>
              <a:ext uri="{FF2B5EF4-FFF2-40B4-BE49-F238E27FC236}">
                <a16:creationId xmlns:a16="http://schemas.microsoft.com/office/drawing/2014/main" id="{7BA44E1D-8B64-8283-FA50-E756E7C2CC46}"/>
              </a:ext>
            </a:extLst>
          </p:cNvPr>
          <p:cNvSpPr>
            <a:spLocks noGrp="1"/>
          </p:cNvSpPr>
          <p:nvPr>
            <p:ph type="ftr" sz="quarter" idx="11"/>
          </p:nvPr>
        </p:nvSpPr>
        <p:spPr/>
        <p:txBody>
          <a:bodyPr/>
          <a:lstStyle/>
          <a:p>
            <a:r>
              <a:rPr lang="fr-FR"/>
              <a:t>Email: jotheeswaranv2004@gmail.com   Contact: 9342655738</a:t>
            </a:r>
            <a:endParaRPr lang="en-IN" dirty="0"/>
          </a:p>
        </p:txBody>
      </p:sp>
    </p:spTree>
    <p:extLst>
      <p:ext uri="{BB962C8B-B14F-4D97-AF65-F5344CB8AC3E}">
        <p14:creationId xmlns:p14="http://schemas.microsoft.com/office/powerpoint/2010/main" val="190607506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D0B51-960E-57CB-2FE8-795F7BA659EF}"/>
              </a:ext>
            </a:extLst>
          </p:cNvPr>
          <p:cNvSpPr>
            <a:spLocks noGrp="1"/>
          </p:cNvSpPr>
          <p:nvPr>
            <p:ph type="title"/>
          </p:nvPr>
        </p:nvSpPr>
        <p:spPr/>
        <p:txBody>
          <a:bodyPr/>
          <a:lstStyle/>
          <a:p>
            <a:pPr algn="ctr"/>
            <a:r>
              <a:rPr lang="en-US" u="sng" dirty="0"/>
              <a:t>Problem Statement</a:t>
            </a:r>
            <a:endParaRPr lang="en-IN" u="sng" dirty="0"/>
          </a:p>
        </p:txBody>
      </p:sp>
      <p:sp>
        <p:nvSpPr>
          <p:cNvPr id="3" name="Content Placeholder 2">
            <a:extLst>
              <a:ext uri="{FF2B5EF4-FFF2-40B4-BE49-F238E27FC236}">
                <a16:creationId xmlns:a16="http://schemas.microsoft.com/office/drawing/2014/main" id="{CB480056-E2FF-6B0D-96DA-AE297E9111D3}"/>
              </a:ext>
            </a:extLst>
          </p:cNvPr>
          <p:cNvSpPr>
            <a:spLocks noGrp="1"/>
          </p:cNvSpPr>
          <p:nvPr>
            <p:ph idx="1"/>
          </p:nvPr>
        </p:nvSpPr>
        <p:spPr/>
        <p:txBody>
          <a:bodyPr>
            <a:normAutofit lnSpcReduction="10000"/>
          </a:bodyPr>
          <a:lstStyle/>
          <a:p>
            <a:pPr marL="0" indent="0" algn="just">
              <a:buNone/>
            </a:pPr>
            <a:r>
              <a:rPr lang="en-US" sz="3600" dirty="0"/>
              <a:t>In many clinics and hospitals, appointment scheduling is still done manually, leading to confusion, overlapping bookings, and wasted time. Patients often have to wait in long queues or make multiple calls to fix an appointment.. This traditional method is inefficient, time-consuming, and highly prone to human error. Patients often experience long waiting times, overlapping schedules, and unnecessary delays, which negatively impact their overall healthcare experience. </a:t>
            </a:r>
            <a:endParaRPr lang="en-IN" sz="3600" dirty="0"/>
          </a:p>
        </p:txBody>
      </p:sp>
      <p:sp>
        <p:nvSpPr>
          <p:cNvPr id="5" name="Rectangle 4">
            <a:extLst>
              <a:ext uri="{FF2B5EF4-FFF2-40B4-BE49-F238E27FC236}">
                <a16:creationId xmlns:a16="http://schemas.microsoft.com/office/drawing/2014/main" id="{EB2E08AB-74E9-9FA7-DD24-40C1A436BCD8}"/>
              </a:ext>
            </a:extLst>
          </p:cNvPr>
          <p:cNvSpPr/>
          <p:nvPr/>
        </p:nvSpPr>
        <p:spPr>
          <a:xfrm>
            <a:off x="192947" y="184558"/>
            <a:ext cx="11778143" cy="6434356"/>
          </a:xfrm>
          <a:prstGeom prst="rect">
            <a:avLst/>
          </a:prstGeom>
          <a:noFill/>
          <a:ln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57150">
                <a:solidFill>
                  <a:schemeClr val="tx1"/>
                </a:solidFill>
              </a:ln>
            </a:endParaRPr>
          </a:p>
        </p:txBody>
      </p:sp>
      <p:sp>
        <p:nvSpPr>
          <p:cNvPr id="4" name="Footer Placeholder 3">
            <a:extLst>
              <a:ext uri="{FF2B5EF4-FFF2-40B4-BE49-F238E27FC236}">
                <a16:creationId xmlns:a16="http://schemas.microsoft.com/office/drawing/2014/main" id="{BFD34A0A-B8D3-6E11-9247-D9EFAE5BE9CD}"/>
              </a:ext>
            </a:extLst>
          </p:cNvPr>
          <p:cNvSpPr>
            <a:spLocks noGrp="1"/>
          </p:cNvSpPr>
          <p:nvPr>
            <p:ph type="ftr" sz="quarter" idx="11"/>
          </p:nvPr>
        </p:nvSpPr>
        <p:spPr/>
        <p:txBody>
          <a:bodyPr/>
          <a:lstStyle/>
          <a:p>
            <a:r>
              <a:rPr lang="fr-FR"/>
              <a:t>Email: jotheeswaranv2004@gmail.com   Contact: 9342655738</a:t>
            </a:r>
            <a:endParaRPr lang="en-IN" dirty="0"/>
          </a:p>
        </p:txBody>
      </p:sp>
    </p:spTree>
    <p:extLst>
      <p:ext uri="{BB962C8B-B14F-4D97-AF65-F5344CB8AC3E}">
        <p14:creationId xmlns:p14="http://schemas.microsoft.com/office/powerpoint/2010/main" val="126623565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FD5AE-B41E-D908-53FC-2936E20EBBD1}"/>
              </a:ext>
            </a:extLst>
          </p:cNvPr>
          <p:cNvSpPr>
            <a:spLocks noGrp="1"/>
          </p:cNvSpPr>
          <p:nvPr>
            <p:ph type="title"/>
          </p:nvPr>
        </p:nvSpPr>
        <p:spPr>
          <a:xfrm>
            <a:off x="838200" y="365125"/>
            <a:ext cx="6166607" cy="884835"/>
          </a:xfrm>
          <a:ln>
            <a:solidFill>
              <a:schemeClr val="tx1"/>
            </a:solidFill>
          </a:ln>
        </p:spPr>
        <p:style>
          <a:lnRef idx="2">
            <a:schemeClr val="accent2"/>
          </a:lnRef>
          <a:fillRef idx="1">
            <a:schemeClr val="lt1"/>
          </a:fillRef>
          <a:effectRef idx="0">
            <a:schemeClr val="accent2"/>
          </a:effectRef>
          <a:fontRef idx="minor">
            <a:schemeClr val="dk1"/>
          </a:fontRef>
        </p:style>
        <p:txBody>
          <a:bodyPr/>
          <a:lstStyle/>
          <a:p>
            <a:r>
              <a:rPr lang="en-IN" dirty="0">
                <a:solidFill>
                  <a:schemeClr val="accent6"/>
                </a:solidFill>
              </a:rPr>
              <a:t>Home Page Of My Project</a:t>
            </a:r>
          </a:p>
        </p:txBody>
      </p:sp>
      <p:pic>
        <p:nvPicPr>
          <p:cNvPr id="5" name="Content Placeholder 4">
            <a:extLst>
              <a:ext uri="{FF2B5EF4-FFF2-40B4-BE49-F238E27FC236}">
                <a16:creationId xmlns:a16="http://schemas.microsoft.com/office/drawing/2014/main" id="{5273EF02-6466-37A3-F7B4-1A56ACAFAED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04675" y="1649456"/>
            <a:ext cx="10897299" cy="4852012"/>
          </a:xfrm>
          <a:ln w="28575">
            <a:solidFill>
              <a:schemeClr val="accent6"/>
            </a:solidFill>
          </a:ln>
        </p:spPr>
      </p:pic>
      <p:sp>
        <p:nvSpPr>
          <p:cNvPr id="4" name="Rectangle 3">
            <a:extLst>
              <a:ext uri="{FF2B5EF4-FFF2-40B4-BE49-F238E27FC236}">
                <a16:creationId xmlns:a16="http://schemas.microsoft.com/office/drawing/2014/main" id="{5FD03E1B-D9CD-BFFF-D264-52432521DC6C}"/>
              </a:ext>
            </a:extLst>
          </p:cNvPr>
          <p:cNvSpPr/>
          <p:nvPr/>
        </p:nvSpPr>
        <p:spPr>
          <a:xfrm>
            <a:off x="192947" y="184558"/>
            <a:ext cx="11778143" cy="6434356"/>
          </a:xfrm>
          <a:prstGeom prst="rect">
            <a:avLst/>
          </a:prstGeom>
          <a:noFill/>
          <a:ln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57150">
                <a:solidFill>
                  <a:schemeClr val="tx1"/>
                </a:solidFill>
              </a:ln>
            </a:endParaRPr>
          </a:p>
        </p:txBody>
      </p:sp>
      <p:sp>
        <p:nvSpPr>
          <p:cNvPr id="3" name="Footer Placeholder 2">
            <a:extLst>
              <a:ext uri="{FF2B5EF4-FFF2-40B4-BE49-F238E27FC236}">
                <a16:creationId xmlns:a16="http://schemas.microsoft.com/office/drawing/2014/main" id="{388455BB-3DD7-C655-2E0B-E38D8861A716}"/>
              </a:ext>
            </a:extLst>
          </p:cNvPr>
          <p:cNvSpPr>
            <a:spLocks noGrp="1"/>
          </p:cNvSpPr>
          <p:nvPr>
            <p:ph type="ftr" sz="quarter" idx="11"/>
          </p:nvPr>
        </p:nvSpPr>
        <p:spPr/>
        <p:txBody>
          <a:bodyPr/>
          <a:lstStyle/>
          <a:p>
            <a:r>
              <a:rPr lang="fr-FR"/>
              <a:t>Email: jotheeswaranv2004@gmail.com   Contact: 9342655738</a:t>
            </a:r>
            <a:endParaRPr lang="en-IN" dirty="0"/>
          </a:p>
        </p:txBody>
      </p:sp>
    </p:spTree>
    <p:extLst>
      <p:ext uri="{BB962C8B-B14F-4D97-AF65-F5344CB8AC3E}">
        <p14:creationId xmlns:p14="http://schemas.microsoft.com/office/powerpoint/2010/main" val="245208380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5D209-AA47-C5C6-65E9-95CC96CD10D2}"/>
              </a:ext>
            </a:extLst>
          </p:cNvPr>
          <p:cNvSpPr>
            <a:spLocks noGrp="1"/>
          </p:cNvSpPr>
          <p:nvPr>
            <p:ph type="title"/>
          </p:nvPr>
        </p:nvSpPr>
        <p:spPr>
          <a:xfrm>
            <a:off x="838200" y="365126"/>
            <a:ext cx="4874703" cy="750610"/>
          </a:xfr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lstStyle/>
          <a:p>
            <a:r>
              <a:rPr lang="en-IN" dirty="0"/>
              <a:t>Featured Services</a:t>
            </a:r>
          </a:p>
        </p:txBody>
      </p:sp>
      <p:pic>
        <p:nvPicPr>
          <p:cNvPr id="5" name="Content Placeholder 4">
            <a:extLst>
              <a:ext uri="{FF2B5EF4-FFF2-40B4-BE49-F238E27FC236}">
                <a16:creationId xmlns:a16="http://schemas.microsoft.com/office/drawing/2014/main" id="{5161E420-7E9B-80D2-F405-7F2EC64158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491" y="1304511"/>
            <a:ext cx="10946904" cy="5272458"/>
          </a:xfrm>
        </p:spPr>
      </p:pic>
      <p:sp>
        <p:nvSpPr>
          <p:cNvPr id="4" name="Rectangle 3">
            <a:extLst>
              <a:ext uri="{FF2B5EF4-FFF2-40B4-BE49-F238E27FC236}">
                <a16:creationId xmlns:a16="http://schemas.microsoft.com/office/drawing/2014/main" id="{4872B59B-39A3-3B65-2D36-697C94ABCD1D}"/>
              </a:ext>
            </a:extLst>
          </p:cNvPr>
          <p:cNvSpPr/>
          <p:nvPr/>
        </p:nvSpPr>
        <p:spPr>
          <a:xfrm>
            <a:off x="192947" y="184558"/>
            <a:ext cx="11778143" cy="6434356"/>
          </a:xfrm>
          <a:prstGeom prst="rect">
            <a:avLst/>
          </a:prstGeom>
          <a:noFill/>
          <a:ln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57150">
                <a:solidFill>
                  <a:schemeClr val="tx1"/>
                </a:solidFill>
              </a:ln>
            </a:endParaRPr>
          </a:p>
        </p:txBody>
      </p:sp>
      <p:sp>
        <p:nvSpPr>
          <p:cNvPr id="3" name="Footer Placeholder 2">
            <a:extLst>
              <a:ext uri="{FF2B5EF4-FFF2-40B4-BE49-F238E27FC236}">
                <a16:creationId xmlns:a16="http://schemas.microsoft.com/office/drawing/2014/main" id="{6F3E83E0-38D9-D2BC-BCAE-59085A9FE421}"/>
              </a:ext>
            </a:extLst>
          </p:cNvPr>
          <p:cNvSpPr>
            <a:spLocks noGrp="1"/>
          </p:cNvSpPr>
          <p:nvPr>
            <p:ph type="ftr" sz="quarter" idx="11"/>
          </p:nvPr>
        </p:nvSpPr>
        <p:spPr/>
        <p:txBody>
          <a:bodyPr/>
          <a:lstStyle/>
          <a:p>
            <a:r>
              <a:rPr lang="fr-FR"/>
              <a:t>Email: jotheeswaranv2004@gmail.com   Contact: 9342655738</a:t>
            </a:r>
            <a:endParaRPr lang="en-IN" dirty="0"/>
          </a:p>
        </p:txBody>
      </p:sp>
    </p:spTree>
    <p:extLst>
      <p:ext uri="{BB962C8B-B14F-4D97-AF65-F5344CB8AC3E}">
        <p14:creationId xmlns:p14="http://schemas.microsoft.com/office/powerpoint/2010/main" val="113370407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8FAFB-5FFC-4E35-76BD-9BCBFB7305BB}"/>
              </a:ext>
            </a:extLst>
          </p:cNvPr>
          <p:cNvSpPr>
            <a:spLocks noGrp="1"/>
          </p:cNvSpPr>
          <p:nvPr>
            <p:ph type="title"/>
          </p:nvPr>
        </p:nvSpPr>
        <p:spPr/>
        <p:txBody>
          <a:bodyPr/>
          <a:lstStyle/>
          <a:p>
            <a:r>
              <a:rPr lang="en-IN" dirty="0"/>
              <a:t>Features</a:t>
            </a:r>
          </a:p>
        </p:txBody>
      </p:sp>
      <p:pic>
        <p:nvPicPr>
          <p:cNvPr id="5" name="Content Placeholder 4">
            <a:extLst>
              <a:ext uri="{FF2B5EF4-FFF2-40B4-BE49-F238E27FC236}">
                <a16:creationId xmlns:a16="http://schemas.microsoft.com/office/drawing/2014/main" id="{22066A46-F6FC-1A18-1855-F1DD7F69BA0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6813" t="626" r="469" b="2623"/>
          <a:stretch>
            <a:fillRect/>
          </a:stretch>
        </p:blipFill>
        <p:spPr>
          <a:xfrm>
            <a:off x="6409189" y="1467471"/>
            <a:ext cx="5414395" cy="4824271"/>
          </a:xfrm>
          <a:ln w="28575">
            <a:solidFill>
              <a:schemeClr val="accent6"/>
            </a:solidFill>
          </a:ln>
        </p:spPr>
      </p:pic>
      <p:pic>
        <p:nvPicPr>
          <p:cNvPr id="9" name="Picture 8">
            <a:extLst>
              <a:ext uri="{FF2B5EF4-FFF2-40B4-BE49-F238E27FC236}">
                <a16:creationId xmlns:a16="http://schemas.microsoft.com/office/drawing/2014/main" id="{0C29B2CB-7999-7CD0-4380-901A0FB9FF9B}"/>
              </a:ext>
            </a:extLst>
          </p:cNvPr>
          <p:cNvPicPr>
            <a:picLocks noChangeAspect="1"/>
          </p:cNvPicPr>
          <p:nvPr/>
        </p:nvPicPr>
        <p:blipFill>
          <a:blip r:embed="rId3">
            <a:extLst>
              <a:ext uri="{28A0092B-C50C-407E-A947-70E740481C1C}">
                <a14:useLocalDpi xmlns:a14="http://schemas.microsoft.com/office/drawing/2010/main" val="0"/>
              </a:ext>
            </a:extLst>
          </a:blip>
          <a:srcRect l="44208"/>
          <a:stretch>
            <a:fillRect/>
          </a:stretch>
        </p:blipFill>
        <p:spPr>
          <a:xfrm>
            <a:off x="368416" y="1413281"/>
            <a:ext cx="5475215" cy="4878462"/>
          </a:xfrm>
          <a:prstGeom prst="rect">
            <a:avLst/>
          </a:prstGeom>
          <a:ln w="28575">
            <a:solidFill>
              <a:schemeClr val="accent6"/>
            </a:solidFill>
          </a:ln>
        </p:spPr>
      </p:pic>
      <p:pic>
        <p:nvPicPr>
          <p:cNvPr id="7" name="Picture 6">
            <a:extLst>
              <a:ext uri="{FF2B5EF4-FFF2-40B4-BE49-F238E27FC236}">
                <a16:creationId xmlns:a16="http://schemas.microsoft.com/office/drawing/2014/main" id="{8002E5B9-7B90-7F63-2DBE-90AF435E2D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3534" y="4516025"/>
            <a:ext cx="4117185" cy="2341975"/>
          </a:xfrm>
          <a:prstGeom prst="rect">
            <a:avLst/>
          </a:prstGeom>
        </p:spPr>
      </p:pic>
      <p:sp>
        <p:nvSpPr>
          <p:cNvPr id="4" name="Rectangle 3">
            <a:extLst>
              <a:ext uri="{FF2B5EF4-FFF2-40B4-BE49-F238E27FC236}">
                <a16:creationId xmlns:a16="http://schemas.microsoft.com/office/drawing/2014/main" id="{88A56EE7-C820-FE91-9D2C-E892CB3A7614}"/>
              </a:ext>
            </a:extLst>
          </p:cNvPr>
          <p:cNvSpPr/>
          <p:nvPr/>
        </p:nvSpPr>
        <p:spPr>
          <a:xfrm>
            <a:off x="192947" y="184558"/>
            <a:ext cx="11778143" cy="6434356"/>
          </a:xfrm>
          <a:prstGeom prst="rect">
            <a:avLst/>
          </a:prstGeom>
          <a:noFill/>
          <a:ln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57150">
                <a:solidFill>
                  <a:schemeClr val="tx1"/>
                </a:solidFill>
              </a:ln>
            </a:endParaRPr>
          </a:p>
        </p:txBody>
      </p:sp>
      <p:sp>
        <p:nvSpPr>
          <p:cNvPr id="3" name="Footer Placeholder 2">
            <a:extLst>
              <a:ext uri="{FF2B5EF4-FFF2-40B4-BE49-F238E27FC236}">
                <a16:creationId xmlns:a16="http://schemas.microsoft.com/office/drawing/2014/main" id="{17CF8515-436E-5A99-CEB1-751D717C0AAB}"/>
              </a:ext>
            </a:extLst>
          </p:cNvPr>
          <p:cNvSpPr>
            <a:spLocks noGrp="1"/>
          </p:cNvSpPr>
          <p:nvPr>
            <p:ph type="ftr" sz="quarter" idx="11"/>
          </p:nvPr>
        </p:nvSpPr>
        <p:spPr/>
        <p:txBody>
          <a:bodyPr/>
          <a:lstStyle/>
          <a:p>
            <a:r>
              <a:rPr lang="fr-FR"/>
              <a:t>Email: jotheeswaranv2004@gmail.com   Contact: 9342655738</a:t>
            </a:r>
            <a:endParaRPr lang="en-IN" dirty="0"/>
          </a:p>
        </p:txBody>
      </p:sp>
    </p:spTree>
    <p:extLst>
      <p:ext uri="{BB962C8B-B14F-4D97-AF65-F5344CB8AC3E}">
        <p14:creationId xmlns:p14="http://schemas.microsoft.com/office/powerpoint/2010/main" val="373125143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3EA71F-39C9-A73E-F40E-AF3010E4F61D}"/>
              </a:ext>
            </a:extLst>
          </p:cNvPr>
          <p:cNvSpPr/>
          <p:nvPr/>
        </p:nvSpPr>
        <p:spPr>
          <a:xfrm>
            <a:off x="192947" y="184558"/>
            <a:ext cx="11778143" cy="6434356"/>
          </a:xfrm>
          <a:prstGeom prst="rect">
            <a:avLst/>
          </a:prstGeom>
          <a:noFill/>
          <a:ln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57150">
                <a:solidFill>
                  <a:schemeClr val="tx1"/>
                </a:solidFill>
              </a:ln>
            </a:endParaRPr>
          </a:p>
        </p:txBody>
      </p:sp>
      <p:sp>
        <p:nvSpPr>
          <p:cNvPr id="14" name="TextBox 13">
            <a:extLst>
              <a:ext uri="{FF2B5EF4-FFF2-40B4-BE49-F238E27FC236}">
                <a16:creationId xmlns:a16="http://schemas.microsoft.com/office/drawing/2014/main" id="{FB5F8B58-1876-E774-C27D-0A7C6E86F700}"/>
              </a:ext>
            </a:extLst>
          </p:cNvPr>
          <p:cNvSpPr txBox="1"/>
          <p:nvPr/>
        </p:nvSpPr>
        <p:spPr>
          <a:xfrm>
            <a:off x="394283" y="302004"/>
            <a:ext cx="6753137" cy="769441"/>
          </a:xfrm>
          <a:prstGeom prst="rect">
            <a:avLst/>
          </a:prstGeom>
          <a:noFill/>
        </p:spPr>
        <p:txBody>
          <a:bodyPr wrap="square" rtlCol="0">
            <a:spAutoFit/>
          </a:bodyPr>
          <a:lstStyle/>
          <a:p>
            <a:r>
              <a:rPr lang="en-IN" sz="4400" dirty="0">
                <a:latin typeface="+mj-lt"/>
              </a:rPr>
              <a:t>Choose Your Doctor</a:t>
            </a:r>
          </a:p>
        </p:txBody>
      </p:sp>
      <p:pic>
        <p:nvPicPr>
          <p:cNvPr id="3" name="Picture 2">
            <a:extLst>
              <a:ext uri="{FF2B5EF4-FFF2-40B4-BE49-F238E27FC236}">
                <a16:creationId xmlns:a16="http://schemas.microsoft.com/office/drawing/2014/main" id="{FEDEC61D-2902-BC60-8350-3096943A6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8501"/>
            <a:ext cx="12192000" cy="4580998"/>
          </a:xfrm>
          <a:prstGeom prst="rect">
            <a:avLst/>
          </a:prstGeom>
          <a:ln w="38100">
            <a:solidFill>
              <a:schemeClr val="accent6"/>
            </a:solidFill>
          </a:ln>
          <a:effectLst>
            <a:outerShdw blurRad="50800" dist="38100" dir="2700000" algn="tl" rotWithShape="0">
              <a:prstClr val="black">
                <a:alpha val="40000"/>
              </a:prstClr>
            </a:outerShdw>
          </a:effectLst>
        </p:spPr>
      </p:pic>
      <p:sp>
        <p:nvSpPr>
          <p:cNvPr id="2" name="Footer Placeholder 1">
            <a:extLst>
              <a:ext uri="{FF2B5EF4-FFF2-40B4-BE49-F238E27FC236}">
                <a16:creationId xmlns:a16="http://schemas.microsoft.com/office/drawing/2014/main" id="{F42AFE2D-7FC5-20F1-F6F3-E50F82956D54}"/>
              </a:ext>
            </a:extLst>
          </p:cNvPr>
          <p:cNvSpPr>
            <a:spLocks noGrp="1"/>
          </p:cNvSpPr>
          <p:nvPr>
            <p:ph type="ftr" sz="quarter" idx="11"/>
          </p:nvPr>
        </p:nvSpPr>
        <p:spPr/>
        <p:txBody>
          <a:bodyPr/>
          <a:lstStyle/>
          <a:p>
            <a:r>
              <a:rPr lang="fr-FR"/>
              <a:t>Email: jotheeswaranv2004@gmail.com   Contact: 9342655738</a:t>
            </a:r>
            <a:endParaRPr lang="en-IN" dirty="0"/>
          </a:p>
        </p:txBody>
      </p:sp>
    </p:spTree>
    <p:extLst>
      <p:ext uri="{BB962C8B-B14F-4D97-AF65-F5344CB8AC3E}">
        <p14:creationId xmlns:p14="http://schemas.microsoft.com/office/powerpoint/2010/main" val="348382934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5FD5-E7CF-80C0-FE54-8D31B0ABFC68}"/>
              </a:ext>
            </a:extLst>
          </p:cNvPr>
          <p:cNvSpPr>
            <a:spLocks noGrp="1"/>
          </p:cNvSpPr>
          <p:nvPr>
            <p:ph type="title"/>
          </p:nvPr>
        </p:nvSpPr>
        <p:spPr>
          <a:xfrm>
            <a:off x="3330819" y="365125"/>
            <a:ext cx="5530361" cy="944929"/>
          </a:xfrm>
        </p:spPr>
        <p:style>
          <a:lnRef idx="2">
            <a:schemeClr val="dk1"/>
          </a:lnRef>
          <a:fillRef idx="1">
            <a:schemeClr val="lt1"/>
          </a:fillRef>
          <a:effectRef idx="0">
            <a:schemeClr val="dk1"/>
          </a:effectRef>
          <a:fontRef idx="minor">
            <a:schemeClr val="dk1"/>
          </a:fontRef>
        </p:style>
        <p:txBody>
          <a:bodyPr/>
          <a:lstStyle/>
          <a:p>
            <a:pPr algn="ctr"/>
            <a:r>
              <a:rPr lang="en-IN" dirty="0"/>
              <a:t>Booking Appointment</a:t>
            </a:r>
          </a:p>
        </p:txBody>
      </p:sp>
      <p:sp>
        <p:nvSpPr>
          <p:cNvPr id="4" name="Rectangle 3">
            <a:extLst>
              <a:ext uri="{FF2B5EF4-FFF2-40B4-BE49-F238E27FC236}">
                <a16:creationId xmlns:a16="http://schemas.microsoft.com/office/drawing/2014/main" id="{D1889B30-A9FB-25FA-BB27-F0DC867FBD29}"/>
              </a:ext>
            </a:extLst>
          </p:cNvPr>
          <p:cNvSpPr/>
          <p:nvPr/>
        </p:nvSpPr>
        <p:spPr>
          <a:xfrm>
            <a:off x="192947" y="184558"/>
            <a:ext cx="11778143" cy="6434356"/>
          </a:xfrm>
          <a:prstGeom prst="rect">
            <a:avLst/>
          </a:prstGeom>
          <a:noFill/>
          <a:ln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57150">
                <a:solidFill>
                  <a:schemeClr val="tx1"/>
                </a:solidFill>
              </a:ln>
            </a:endParaRPr>
          </a:p>
        </p:txBody>
      </p:sp>
      <p:pic>
        <p:nvPicPr>
          <p:cNvPr id="8" name="Content Placeholder 7">
            <a:extLst>
              <a:ext uri="{FF2B5EF4-FFF2-40B4-BE49-F238E27FC236}">
                <a16:creationId xmlns:a16="http://schemas.microsoft.com/office/drawing/2014/main" id="{E9D5C63B-863B-E7B8-0BF5-9FE4D73CC22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8268" r="1225" b="5666"/>
          <a:stretch>
            <a:fillRect/>
          </a:stretch>
        </p:blipFill>
        <p:spPr>
          <a:xfrm>
            <a:off x="414559" y="1543312"/>
            <a:ext cx="9879861" cy="4842343"/>
          </a:xfrm>
        </p:spPr>
      </p:pic>
      <p:pic>
        <p:nvPicPr>
          <p:cNvPr id="13" name="Picture 12">
            <a:extLst>
              <a:ext uri="{FF2B5EF4-FFF2-40B4-BE49-F238E27FC236}">
                <a16:creationId xmlns:a16="http://schemas.microsoft.com/office/drawing/2014/main" id="{BA317D7F-A01F-2DDA-4CD5-348232AE4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5046" y="1824666"/>
            <a:ext cx="3489468" cy="693420"/>
          </a:xfrm>
          <a:prstGeom prst="rect">
            <a:avLst/>
          </a:prstGeom>
          <a:ln w="12700">
            <a:solidFill>
              <a:schemeClr val="tx1"/>
            </a:solidFill>
          </a:ln>
          <a:effectLst>
            <a:outerShdw blurRad="50800" dist="38100" dir="5400000" algn="t" rotWithShape="0">
              <a:prstClr val="black">
                <a:alpha val="40000"/>
              </a:prstClr>
            </a:outerShdw>
          </a:effectLst>
        </p:spPr>
      </p:pic>
      <p:pic>
        <p:nvPicPr>
          <p:cNvPr id="15" name="Picture 14">
            <a:extLst>
              <a:ext uri="{FF2B5EF4-FFF2-40B4-BE49-F238E27FC236}">
                <a16:creationId xmlns:a16="http://schemas.microsoft.com/office/drawing/2014/main" id="{7427A101-B8CE-B21B-49F1-B4629CB98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4420" y="4339915"/>
            <a:ext cx="1401654" cy="1208032"/>
          </a:xfrm>
          <a:prstGeom prst="rect">
            <a:avLst/>
          </a:prstGeom>
          <a:ln w="12700">
            <a:solidFill>
              <a:schemeClr val="tx1"/>
            </a:solidFill>
          </a:ln>
          <a:effectLst>
            <a:outerShdw blurRad="50800" dist="38100" dir="2700000" algn="tl" rotWithShape="0">
              <a:prstClr val="black">
                <a:alpha val="40000"/>
              </a:prstClr>
            </a:outerShdw>
          </a:effectLst>
        </p:spPr>
      </p:pic>
      <p:sp>
        <p:nvSpPr>
          <p:cNvPr id="3" name="Footer Placeholder 2">
            <a:extLst>
              <a:ext uri="{FF2B5EF4-FFF2-40B4-BE49-F238E27FC236}">
                <a16:creationId xmlns:a16="http://schemas.microsoft.com/office/drawing/2014/main" id="{29FC7F8E-6E63-3DAE-F107-52F1B63C2085}"/>
              </a:ext>
            </a:extLst>
          </p:cNvPr>
          <p:cNvSpPr>
            <a:spLocks noGrp="1"/>
          </p:cNvSpPr>
          <p:nvPr>
            <p:ph type="ftr" sz="quarter" idx="11"/>
          </p:nvPr>
        </p:nvSpPr>
        <p:spPr/>
        <p:txBody>
          <a:bodyPr/>
          <a:lstStyle/>
          <a:p>
            <a:r>
              <a:rPr lang="fr-FR"/>
              <a:t>Email: jotheeswaranv2004@gmail.com   Contact: 9342655738</a:t>
            </a:r>
            <a:endParaRPr lang="en-IN" dirty="0"/>
          </a:p>
        </p:txBody>
      </p:sp>
    </p:spTree>
    <p:extLst>
      <p:ext uri="{BB962C8B-B14F-4D97-AF65-F5344CB8AC3E}">
        <p14:creationId xmlns:p14="http://schemas.microsoft.com/office/powerpoint/2010/main" val="348086246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CCD6C-F2ED-033E-5737-B2690230E53A}"/>
              </a:ext>
            </a:extLst>
          </p:cNvPr>
          <p:cNvSpPr>
            <a:spLocks noGrp="1"/>
          </p:cNvSpPr>
          <p:nvPr>
            <p:ph type="title"/>
          </p:nvPr>
        </p:nvSpPr>
        <p:spPr>
          <a:xfrm>
            <a:off x="3544765" y="391502"/>
            <a:ext cx="5102469" cy="830629"/>
          </a:xfrm>
        </p:spPr>
        <p:style>
          <a:lnRef idx="2">
            <a:schemeClr val="dk1"/>
          </a:lnRef>
          <a:fillRef idx="1">
            <a:schemeClr val="lt1"/>
          </a:fillRef>
          <a:effectRef idx="0">
            <a:schemeClr val="dk1"/>
          </a:effectRef>
          <a:fontRef idx="minor">
            <a:schemeClr val="dk1"/>
          </a:fontRef>
        </p:style>
        <p:txBody>
          <a:bodyPr/>
          <a:lstStyle/>
          <a:p>
            <a:pPr algn="ctr"/>
            <a:r>
              <a:rPr lang="en-IN" dirty="0"/>
              <a:t>Customer reviews</a:t>
            </a:r>
          </a:p>
        </p:txBody>
      </p:sp>
      <p:pic>
        <p:nvPicPr>
          <p:cNvPr id="5" name="Content Placeholder 4">
            <a:extLst>
              <a:ext uri="{FF2B5EF4-FFF2-40B4-BE49-F238E27FC236}">
                <a16:creationId xmlns:a16="http://schemas.microsoft.com/office/drawing/2014/main" id="{9AE05BBF-2A78-B97A-DA4F-C177AA1090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32592"/>
            <a:ext cx="10515600" cy="3137404"/>
          </a:xfrm>
          <a:effectLst>
            <a:outerShdw blurRad="63500" sx="102000" sy="102000" algn="ctr" rotWithShape="0">
              <a:prstClr val="black">
                <a:alpha val="40000"/>
              </a:prstClr>
            </a:outerShdw>
          </a:effectLst>
        </p:spPr>
      </p:pic>
      <p:sp>
        <p:nvSpPr>
          <p:cNvPr id="4" name="Rectangle 3">
            <a:extLst>
              <a:ext uri="{FF2B5EF4-FFF2-40B4-BE49-F238E27FC236}">
                <a16:creationId xmlns:a16="http://schemas.microsoft.com/office/drawing/2014/main" id="{F9F6D684-547C-B2C4-72BD-7C5EDB33391F}"/>
              </a:ext>
            </a:extLst>
          </p:cNvPr>
          <p:cNvSpPr/>
          <p:nvPr/>
        </p:nvSpPr>
        <p:spPr>
          <a:xfrm>
            <a:off x="192947" y="184558"/>
            <a:ext cx="11778143" cy="6434356"/>
          </a:xfrm>
          <a:prstGeom prst="rect">
            <a:avLst/>
          </a:prstGeom>
          <a:noFill/>
          <a:ln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57150">
                <a:solidFill>
                  <a:schemeClr val="tx1"/>
                </a:solidFill>
              </a:ln>
            </a:endParaRPr>
          </a:p>
        </p:txBody>
      </p:sp>
      <p:sp>
        <p:nvSpPr>
          <p:cNvPr id="3" name="Footer Placeholder 2">
            <a:extLst>
              <a:ext uri="{FF2B5EF4-FFF2-40B4-BE49-F238E27FC236}">
                <a16:creationId xmlns:a16="http://schemas.microsoft.com/office/drawing/2014/main" id="{C57EE74A-D3D1-1170-A05C-0BA22A3BE904}"/>
              </a:ext>
            </a:extLst>
          </p:cNvPr>
          <p:cNvSpPr>
            <a:spLocks noGrp="1"/>
          </p:cNvSpPr>
          <p:nvPr>
            <p:ph type="ftr" sz="quarter" idx="11"/>
          </p:nvPr>
        </p:nvSpPr>
        <p:spPr/>
        <p:txBody>
          <a:bodyPr/>
          <a:lstStyle/>
          <a:p>
            <a:r>
              <a:rPr lang="fr-FR"/>
              <a:t>Email: jotheeswaranv2004@gmail.com   Contact: 9342655738</a:t>
            </a:r>
            <a:endParaRPr lang="en-IN" dirty="0"/>
          </a:p>
        </p:txBody>
      </p:sp>
    </p:spTree>
    <p:extLst>
      <p:ext uri="{BB962C8B-B14F-4D97-AF65-F5344CB8AC3E}">
        <p14:creationId xmlns:p14="http://schemas.microsoft.com/office/powerpoint/2010/main" val="2276960919"/>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TotalTime>
  <Words>534</Words>
  <Application>Microsoft Office PowerPoint</Application>
  <PresentationFormat>Widescreen</PresentationFormat>
  <Paragraphs>51</Paragraphs>
  <Slides>14</Slides>
  <Notes>2</Notes>
  <HiddenSlides>0</HiddenSlides>
  <MMClips>1</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14</vt:i4>
      </vt:variant>
    </vt:vector>
  </HeadingPairs>
  <TitlesOfParts>
    <vt:vector size="24" baseType="lpstr">
      <vt:lpstr>Arial</vt:lpstr>
      <vt:lpstr>Calibri</vt:lpstr>
      <vt:lpstr>Calibri Light</vt:lpstr>
      <vt:lpstr>Times New Roman</vt:lpstr>
      <vt:lpstr>Office Theme</vt:lpstr>
      <vt:lpstr>Custom Design</vt:lpstr>
      <vt:lpstr>1_Custom Design</vt:lpstr>
      <vt:lpstr>2_Custom Design</vt:lpstr>
      <vt:lpstr>3_Custom Design</vt:lpstr>
      <vt:lpstr>4_Custom Design</vt:lpstr>
      <vt:lpstr>Online Doctor Appointment Booking Web Application</vt:lpstr>
      <vt:lpstr>Abstract</vt:lpstr>
      <vt:lpstr>Problem Statement</vt:lpstr>
      <vt:lpstr>Home Page Of My Project</vt:lpstr>
      <vt:lpstr>Featured Services</vt:lpstr>
      <vt:lpstr>Features</vt:lpstr>
      <vt:lpstr>PowerPoint Presentation</vt:lpstr>
      <vt:lpstr>Booking Appointment</vt:lpstr>
      <vt:lpstr>Customer reviews</vt:lpstr>
      <vt:lpstr>Advantages</vt:lpstr>
      <vt:lpstr>Disadvantage</vt:lpstr>
      <vt:lpstr>Final Execution of Joe Sparkle</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jotheeswaran2004@outlook.com</dc:creator>
  <cp:lastModifiedBy>jotheeswaran2004@outlook.com</cp:lastModifiedBy>
  <cp:revision>10</cp:revision>
  <dcterms:created xsi:type="dcterms:W3CDTF">2025-07-20T16:26:46Z</dcterms:created>
  <dcterms:modified xsi:type="dcterms:W3CDTF">2025-12-07T01:14:40Z</dcterms:modified>
</cp:coreProperties>
</file>